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notesSlides/notesSlide1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15.xml" ContentType="application/vnd.openxmlformats-officedocument.presentationml.notesSlide+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notesSlides/notesSlide17.xml" ContentType="application/vnd.openxmlformats-officedocument.presentationml.notesSlide+xml"/>
  <Override PartName="/ppt/tags/tag6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notesSlides/notesSlide19.xml" ContentType="application/vnd.openxmlformats-officedocument.presentationml.notesSlide+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3.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12" r:id="rId2"/>
  </p:sldMasterIdLst>
  <p:notesMasterIdLst>
    <p:notesMasterId r:id="rId109"/>
  </p:notesMasterIdLst>
  <p:sldIdLst>
    <p:sldId id="256" r:id="rId3"/>
    <p:sldId id="257" r:id="rId4"/>
    <p:sldId id="354" r:id="rId5"/>
    <p:sldId id="356" r:id="rId6"/>
    <p:sldId id="357" r:id="rId7"/>
    <p:sldId id="358" r:id="rId8"/>
    <p:sldId id="355" r:id="rId9"/>
    <p:sldId id="359" r:id="rId10"/>
    <p:sldId id="360" r:id="rId11"/>
    <p:sldId id="361" r:id="rId12"/>
    <p:sldId id="362" r:id="rId13"/>
    <p:sldId id="367" r:id="rId14"/>
    <p:sldId id="368" r:id="rId15"/>
    <p:sldId id="363" r:id="rId16"/>
    <p:sldId id="364" r:id="rId17"/>
    <p:sldId id="365" r:id="rId18"/>
    <p:sldId id="366" r:id="rId19"/>
    <p:sldId id="279" r:id="rId20"/>
    <p:sldId id="280" r:id="rId21"/>
    <p:sldId id="281" r:id="rId22"/>
    <p:sldId id="282" r:id="rId23"/>
    <p:sldId id="283" r:id="rId24"/>
    <p:sldId id="374" r:id="rId25"/>
    <p:sldId id="375" r:id="rId26"/>
    <p:sldId id="376" r:id="rId27"/>
    <p:sldId id="377" r:id="rId28"/>
    <p:sldId id="378" r:id="rId29"/>
    <p:sldId id="284" r:id="rId30"/>
    <p:sldId id="379" r:id="rId31"/>
    <p:sldId id="285" r:id="rId32"/>
    <p:sldId id="286" r:id="rId33"/>
    <p:sldId id="287" r:id="rId34"/>
    <p:sldId id="288" r:id="rId35"/>
    <p:sldId id="289" r:id="rId36"/>
    <p:sldId id="290" r:id="rId37"/>
    <p:sldId id="291" r:id="rId38"/>
    <p:sldId id="292" r:id="rId39"/>
    <p:sldId id="293" r:id="rId40"/>
    <p:sldId id="373" r:id="rId41"/>
    <p:sldId id="294" r:id="rId42"/>
    <p:sldId id="380" r:id="rId43"/>
    <p:sldId id="382" r:id="rId44"/>
    <p:sldId id="300" r:id="rId45"/>
    <p:sldId id="295" r:id="rId46"/>
    <p:sldId id="296" r:id="rId47"/>
    <p:sldId id="297" r:id="rId48"/>
    <p:sldId id="298" r:id="rId49"/>
    <p:sldId id="381" r:id="rId50"/>
    <p:sldId id="299" r:id="rId51"/>
    <p:sldId id="301" r:id="rId52"/>
    <p:sldId id="302" r:id="rId53"/>
    <p:sldId id="303" r:id="rId54"/>
    <p:sldId id="304" r:id="rId55"/>
    <p:sldId id="305" r:id="rId56"/>
    <p:sldId id="306" r:id="rId57"/>
    <p:sldId id="307" r:id="rId58"/>
    <p:sldId id="308" r:id="rId59"/>
    <p:sldId id="309" r:id="rId60"/>
    <p:sldId id="36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70" r:id="rId85"/>
    <p:sldId id="333" r:id="rId86"/>
    <p:sldId id="334" r:id="rId87"/>
    <p:sldId id="335" r:id="rId88"/>
    <p:sldId id="336" r:id="rId89"/>
    <p:sldId id="371" r:id="rId90"/>
    <p:sldId id="337" r:id="rId91"/>
    <p:sldId id="338" r:id="rId92"/>
    <p:sldId id="339" r:id="rId93"/>
    <p:sldId id="340" r:id="rId94"/>
    <p:sldId id="341" r:id="rId95"/>
    <p:sldId id="372"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Lst>
  <p:sldSz cx="12192000" cy="6858000"/>
  <p:notesSz cx="6858000" cy="9144000"/>
  <p:custDataLst>
    <p:tags r:id="rId110"/>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6.00 Test Review &amp; Reteach" id="{F2E5807A-B1C7-41A3-90DB-AB82308B7A54}">
          <p14:sldIdLst>
            <p14:sldId id="256"/>
            <p14:sldId id="257"/>
            <p14:sldId id="354"/>
            <p14:sldId id="356"/>
            <p14:sldId id="357"/>
            <p14:sldId id="358"/>
            <p14:sldId id="355"/>
            <p14:sldId id="359"/>
            <p14:sldId id="360"/>
            <p14:sldId id="361"/>
            <p14:sldId id="362"/>
            <p14:sldId id="367"/>
            <p14:sldId id="368"/>
            <p14:sldId id="363"/>
            <p14:sldId id="364"/>
            <p14:sldId id="365"/>
            <p14:sldId id="366"/>
            <p14:sldId id="279"/>
          </p14:sldIdLst>
        </p14:section>
        <p14:section name="6.01 Inheritance Basics" id="{94615AB5-35F1-4A33-86C7-835920BD42AF}">
          <p14:sldIdLst>
            <p14:sldId id="280"/>
            <p14:sldId id="281"/>
            <p14:sldId id="282"/>
            <p14:sldId id="283"/>
            <p14:sldId id="374"/>
            <p14:sldId id="375"/>
            <p14:sldId id="376"/>
            <p14:sldId id="377"/>
            <p14:sldId id="378"/>
            <p14:sldId id="284"/>
            <p14:sldId id="379"/>
            <p14:sldId id="285"/>
            <p14:sldId id="286"/>
            <p14:sldId id="287"/>
            <p14:sldId id="288"/>
            <p14:sldId id="289"/>
            <p14:sldId id="290"/>
            <p14:sldId id="291"/>
          </p14:sldIdLst>
        </p14:section>
        <p14:section name="6.02 Overriding Methods &amp; Accessing Inherited Code" id="{C07A1261-B7BD-452B-9DEE-81C1DEC13D3D}">
          <p14:sldIdLst>
            <p14:sldId id="292"/>
            <p14:sldId id="293"/>
            <p14:sldId id="373"/>
            <p14:sldId id="294"/>
            <p14:sldId id="380"/>
            <p14:sldId id="382"/>
            <p14:sldId id="300"/>
            <p14:sldId id="295"/>
            <p14:sldId id="296"/>
            <p14:sldId id="297"/>
            <p14:sldId id="298"/>
            <p14:sldId id="381"/>
            <p14:sldId id="299"/>
            <p14:sldId id="301"/>
            <p14:sldId id="302"/>
          </p14:sldIdLst>
        </p14:section>
        <p14:section name="6.03 Interacting with the Object Superclass" id="{333A5B0E-ED6E-4E2F-A83C-CF37DA0EF28D}">
          <p14:sldIdLst>
            <p14:sldId id="303"/>
            <p14:sldId id="304"/>
            <p14:sldId id="305"/>
            <p14:sldId id="306"/>
            <p14:sldId id="307"/>
            <p14:sldId id="308"/>
            <p14:sldId id="309"/>
            <p14:sldId id="369"/>
            <p14:sldId id="310"/>
            <p14:sldId id="311"/>
            <p14:sldId id="312"/>
          </p14:sldIdLst>
        </p14:section>
        <p14:section name="6.04 Polymorphism" id="{333AAD47-C348-46FB-9191-2792C35FED8F}">
          <p14:sldIdLst>
            <p14:sldId id="313"/>
            <p14:sldId id="314"/>
            <p14:sldId id="315"/>
            <p14:sldId id="316"/>
            <p14:sldId id="317"/>
            <p14:sldId id="318"/>
            <p14:sldId id="319"/>
            <p14:sldId id="320"/>
            <p14:sldId id="321"/>
            <p14:sldId id="322"/>
            <p14:sldId id="323"/>
            <p14:sldId id="324"/>
            <p14:sldId id="325"/>
            <p14:sldId id="326"/>
          </p14:sldIdLst>
        </p14:section>
        <p14:section name="6.05 Has-a Relationships" id="{4B2DD27F-C70B-4D22-8C54-B3A511AAD400}">
          <p14:sldIdLst>
            <p14:sldId id="327"/>
            <p14:sldId id="328"/>
            <p14:sldId id="329"/>
            <p14:sldId id="330"/>
            <p14:sldId id="331"/>
            <p14:sldId id="332"/>
            <p14:sldId id="370"/>
            <p14:sldId id="333"/>
            <p14:sldId id="334"/>
          </p14:sldIdLst>
        </p14:section>
        <p14:section name="6.06 Interfaces (Optional)" id="{17F761FA-5536-4C81-9AEA-E4B81FBDDCF0}">
          <p14:sldIdLst>
            <p14:sldId id="335"/>
            <p14:sldId id="336"/>
            <p14:sldId id="371"/>
            <p14:sldId id="337"/>
            <p14:sldId id="338"/>
            <p14:sldId id="339"/>
            <p14:sldId id="340"/>
            <p14:sldId id="341"/>
            <p14:sldId id="372"/>
            <p14:sldId id="342"/>
          </p14:sldIdLst>
        </p14:section>
        <p14:section name="6.07 Programming Project" id="{CBDF4728-7BB7-42C0-A268-9D12A15EB28F}">
          <p14:sldIdLst>
            <p14:sldId id="343"/>
            <p14:sldId id="344"/>
          </p14:sldIdLst>
        </p14:section>
        <p14:section name="6.08 Finding and Fixing Errors" id="{0E2A9AD9-FF78-473C-9D52-F69A87D0E6E0}">
          <p14:sldIdLst>
            <p14:sldId id="345"/>
            <p14:sldId id="346"/>
            <p14:sldId id="347"/>
            <p14:sldId id="348"/>
          </p14:sldIdLst>
        </p14:section>
        <p14:section name="6.09 Review" id="{FF7DFA2B-4BBC-479E-B15E-35B2113BC270}">
          <p14:sldIdLst>
            <p14:sldId id="349"/>
            <p14:sldId id="350"/>
            <p14:sldId id="351"/>
            <p14:sldId id="352"/>
            <p14:sldId id="3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E6C0D-63E9-42DF-8F9B-81C0B12044D2}" v="46" dt="2020-08-21T00:52:21.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7947" autoAdjust="0"/>
  </p:normalViewPr>
  <p:slideViewPr>
    <p:cSldViewPr snapToGrid="0" showGuides="1">
      <p:cViewPr varScale="1">
        <p:scale>
          <a:sx n="77" d="100"/>
          <a:sy n="77" d="100"/>
        </p:scale>
        <p:origin x="64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gs" Target="tags/tag1.xml"/><Relationship Id="rId115"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0C438-4051-4B71-AE87-ECEDF569415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DEF9C8B-5130-4DEE-BA05-EA4DB3E3A6B7}">
      <dgm:prSet phldrT="[Text]"/>
      <dgm:spPr/>
      <dgm:t>
        <a:bodyPr/>
        <a:lstStyle/>
        <a:p>
          <a:r>
            <a:rPr lang="en-US" dirty="0" err="1"/>
            <a:t>MusicalInstrument</a:t>
          </a:r>
          <a:endParaRPr lang="en-US" dirty="0"/>
        </a:p>
      </dgm:t>
    </dgm:pt>
    <dgm:pt modelId="{D7B830F6-885F-49B4-9C54-FDB27568A744}" type="parTrans" cxnId="{46EE6EAF-888A-4E9C-9248-F25CD717BB14}">
      <dgm:prSet/>
      <dgm:spPr/>
      <dgm:t>
        <a:bodyPr/>
        <a:lstStyle/>
        <a:p>
          <a:endParaRPr lang="en-US"/>
        </a:p>
      </dgm:t>
    </dgm:pt>
    <dgm:pt modelId="{B5326653-6D9E-4D6A-85A2-AB250BDC0E7E}" type="sibTrans" cxnId="{46EE6EAF-888A-4E9C-9248-F25CD717BB14}">
      <dgm:prSet/>
      <dgm:spPr/>
      <dgm:t>
        <a:bodyPr/>
        <a:lstStyle/>
        <a:p>
          <a:endParaRPr lang="en-US"/>
        </a:p>
      </dgm:t>
    </dgm:pt>
    <dgm:pt modelId="{DED67E32-1BA5-4F73-BDAB-368E32467305}">
      <dgm:prSet phldrT="[Text]"/>
      <dgm:spPr/>
      <dgm:t>
        <a:bodyPr/>
        <a:lstStyle/>
        <a:p>
          <a:r>
            <a:rPr lang="en-US" dirty="0" err="1"/>
            <a:t>ElectricKeyboard</a:t>
          </a:r>
          <a:endParaRPr lang="en-US" dirty="0"/>
        </a:p>
      </dgm:t>
    </dgm:pt>
    <dgm:pt modelId="{2FEE2520-1C3C-4FE6-A9EC-FBDFA81B0AD2}" type="parTrans" cxnId="{1822349D-FA49-4B1D-A7E9-86C2847F3EBF}">
      <dgm:prSet/>
      <dgm:spPr/>
      <dgm:t>
        <a:bodyPr/>
        <a:lstStyle/>
        <a:p>
          <a:endParaRPr lang="en-US"/>
        </a:p>
      </dgm:t>
    </dgm:pt>
    <dgm:pt modelId="{96FD60EF-C3EB-4AD8-B20F-BE64675A741D}" type="sibTrans" cxnId="{1822349D-FA49-4B1D-A7E9-86C2847F3EBF}">
      <dgm:prSet/>
      <dgm:spPr/>
      <dgm:t>
        <a:bodyPr/>
        <a:lstStyle/>
        <a:p>
          <a:endParaRPr lang="en-US"/>
        </a:p>
      </dgm:t>
    </dgm:pt>
    <dgm:pt modelId="{FE0BA437-0DF8-48B9-9FB5-2133A3608879}">
      <dgm:prSet phldrT="[Text]"/>
      <dgm:spPr/>
      <dgm:t>
        <a:bodyPr/>
        <a:lstStyle/>
        <a:p>
          <a:r>
            <a:rPr lang="en-US" dirty="0"/>
            <a:t>Guitar</a:t>
          </a:r>
        </a:p>
      </dgm:t>
    </dgm:pt>
    <dgm:pt modelId="{061E9185-3D02-49E7-8442-B97C1AFFDC18}" type="parTrans" cxnId="{E0E51F78-4362-4EB6-AED3-0ECFFFB8801C}">
      <dgm:prSet/>
      <dgm:spPr/>
      <dgm:t>
        <a:bodyPr/>
        <a:lstStyle/>
        <a:p>
          <a:endParaRPr lang="en-US"/>
        </a:p>
      </dgm:t>
    </dgm:pt>
    <dgm:pt modelId="{0C4D82C3-44B6-42AB-8B83-8675909B5070}" type="sibTrans" cxnId="{E0E51F78-4362-4EB6-AED3-0ECFFFB8801C}">
      <dgm:prSet/>
      <dgm:spPr/>
      <dgm:t>
        <a:bodyPr/>
        <a:lstStyle/>
        <a:p>
          <a:endParaRPr lang="en-US"/>
        </a:p>
      </dgm:t>
    </dgm:pt>
    <dgm:pt modelId="{DCEDB4CB-DD2F-457E-AD49-CBE98BD7C8D5}">
      <dgm:prSet phldrT="[Text]"/>
      <dgm:spPr/>
      <dgm:t>
        <a:bodyPr/>
        <a:lstStyle/>
        <a:p>
          <a:r>
            <a:rPr lang="en-US" dirty="0" err="1"/>
            <a:t>ElectricGuitar</a:t>
          </a:r>
          <a:endParaRPr lang="en-US" dirty="0"/>
        </a:p>
      </dgm:t>
    </dgm:pt>
    <dgm:pt modelId="{8BED325C-8720-49B2-BE14-2A2E0173EB7D}" type="parTrans" cxnId="{A0DF8067-9572-482A-AE99-BB95B818ADBA}">
      <dgm:prSet/>
      <dgm:spPr/>
      <dgm:t>
        <a:bodyPr/>
        <a:lstStyle/>
        <a:p>
          <a:endParaRPr lang="en-US"/>
        </a:p>
      </dgm:t>
    </dgm:pt>
    <dgm:pt modelId="{47CE3190-4DD2-4D07-ACA2-520CB8620FB8}" type="sibTrans" cxnId="{A0DF8067-9572-482A-AE99-BB95B818ADBA}">
      <dgm:prSet/>
      <dgm:spPr/>
      <dgm:t>
        <a:bodyPr/>
        <a:lstStyle/>
        <a:p>
          <a:endParaRPr lang="en-US"/>
        </a:p>
      </dgm:t>
    </dgm:pt>
    <dgm:pt modelId="{2B6AF26D-0F48-42EA-9404-3E2E0A861794}" type="pres">
      <dgm:prSet presAssocID="{2810C438-4051-4B71-AE87-ECEDF569415D}" presName="hierChild1" presStyleCnt="0">
        <dgm:presLayoutVars>
          <dgm:chPref val="1"/>
          <dgm:dir/>
          <dgm:animOne val="branch"/>
          <dgm:animLvl val="lvl"/>
          <dgm:resizeHandles/>
        </dgm:presLayoutVars>
      </dgm:prSet>
      <dgm:spPr/>
    </dgm:pt>
    <dgm:pt modelId="{8D3724C0-79A3-490A-8935-151239946877}" type="pres">
      <dgm:prSet presAssocID="{0DEF9C8B-5130-4DEE-BA05-EA4DB3E3A6B7}" presName="hierRoot1" presStyleCnt="0"/>
      <dgm:spPr/>
    </dgm:pt>
    <dgm:pt modelId="{EE8C3228-D341-4B53-BC2C-A2E9A2138444}" type="pres">
      <dgm:prSet presAssocID="{0DEF9C8B-5130-4DEE-BA05-EA4DB3E3A6B7}" presName="composite" presStyleCnt="0"/>
      <dgm:spPr/>
    </dgm:pt>
    <dgm:pt modelId="{21084906-1D89-42BB-B11A-A7DBE8E58AF6}" type="pres">
      <dgm:prSet presAssocID="{0DEF9C8B-5130-4DEE-BA05-EA4DB3E3A6B7}" presName="background" presStyleLbl="node0" presStyleIdx="0" presStyleCnt="1"/>
      <dgm:spPr/>
    </dgm:pt>
    <dgm:pt modelId="{49899FFC-63D1-431E-AE39-679FBD586C38}" type="pres">
      <dgm:prSet presAssocID="{0DEF9C8B-5130-4DEE-BA05-EA4DB3E3A6B7}" presName="text" presStyleLbl="fgAcc0" presStyleIdx="0" presStyleCnt="1">
        <dgm:presLayoutVars>
          <dgm:chPref val="3"/>
        </dgm:presLayoutVars>
      </dgm:prSet>
      <dgm:spPr/>
    </dgm:pt>
    <dgm:pt modelId="{586A19FB-7F47-4746-91DF-6F0D51015048}" type="pres">
      <dgm:prSet presAssocID="{0DEF9C8B-5130-4DEE-BA05-EA4DB3E3A6B7}" presName="hierChild2" presStyleCnt="0"/>
      <dgm:spPr/>
    </dgm:pt>
    <dgm:pt modelId="{19EC77F8-7575-4653-BD43-38897622597B}" type="pres">
      <dgm:prSet presAssocID="{2FEE2520-1C3C-4FE6-A9EC-FBDFA81B0AD2}" presName="Name10" presStyleLbl="parChTrans1D2" presStyleIdx="0" presStyleCnt="2"/>
      <dgm:spPr/>
    </dgm:pt>
    <dgm:pt modelId="{C825F2BC-7C74-4A9D-A901-A60CD1C18A37}" type="pres">
      <dgm:prSet presAssocID="{DED67E32-1BA5-4F73-BDAB-368E32467305}" presName="hierRoot2" presStyleCnt="0"/>
      <dgm:spPr/>
    </dgm:pt>
    <dgm:pt modelId="{25FD7E08-2A0D-4A1B-8CB3-C3130603CE8F}" type="pres">
      <dgm:prSet presAssocID="{DED67E32-1BA5-4F73-BDAB-368E32467305}" presName="composite2" presStyleCnt="0"/>
      <dgm:spPr/>
    </dgm:pt>
    <dgm:pt modelId="{0352F942-212D-4ADA-9B14-0FC9EF6C6246}" type="pres">
      <dgm:prSet presAssocID="{DED67E32-1BA5-4F73-BDAB-368E32467305}" presName="background2" presStyleLbl="node2" presStyleIdx="0" presStyleCnt="2"/>
      <dgm:spPr/>
    </dgm:pt>
    <dgm:pt modelId="{2D3AC9CD-838E-48D9-9B28-EED140691692}" type="pres">
      <dgm:prSet presAssocID="{DED67E32-1BA5-4F73-BDAB-368E32467305}" presName="text2" presStyleLbl="fgAcc2" presStyleIdx="0" presStyleCnt="2">
        <dgm:presLayoutVars>
          <dgm:chPref val="3"/>
        </dgm:presLayoutVars>
      </dgm:prSet>
      <dgm:spPr/>
    </dgm:pt>
    <dgm:pt modelId="{2C54C8B2-5DDE-4395-94D3-21248AAD54B0}" type="pres">
      <dgm:prSet presAssocID="{DED67E32-1BA5-4F73-BDAB-368E32467305}" presName="hierChild3" presStyleCnt="0"/>
      <dgm:spPr/>
    </dgm:pt>
    <dgm:pt modelId="{149C96F0-1599-4D75-9D8F-077CB9E52BBB}" type="pres">
      <dgm:prSet presAssocID="{061E9185-3D02-49E7-8442-B97C1AFFDC18}" presName="Name10" presStyleLbl="parChTrans1D2" presStyleIdx="1" presStyleCnt="2"/>
      <dgm:spPr/>
    </dgm:pt>
    <dgm:pt modelId="{1CE110AF-C012-4D9B-9A4F-2824B77314FB}" type="pres">
      <dgm:prSet presAssocID="{FE0BA437-0DF8-48B9-9FB5-2133A3608879}" presName="hierRoot2" presStyleCnt="0"/>
      <dgm:spPr/>
    </dgm:pt>
    <dgm:pt modelId="{62E58DA6-EB76-40E5-800D-01EC02846001}" type="pres">
      <dgm:prSet presAssocID="{FE0BA437-0DF8-48B9-9FB5-2133A3608879}" presName="composite2" presStyleCnt="0"/>
      <dgm:spPr/>
    </dgm:pt>
    <dgm:pt modelId="{60DDE7DF-7E64-4B35-94BC-551850523274}" type="pres">
      <dgm:prSet presAssocID="{FE0BA437-0DF8-48B9-9FB5-2133A3608879}" presName="background2" presStyleLbl="node2" presStyleIdx="1" presStyleCnt="2"/>
      <dgm:spPr/>
    </dgm:pt>
    <dgm:pt modelId="{0B58578D-3EC3-4472-8BD3-1AFC673BABC4}" type="pres">
      <dgm:prSet presAssocID="{FE0BA437-0DF8-48B9-9FB5-2133A3608879}" presName="text2" presStyleLbl="fgAcc2" presStyleIdx="1" presStyleCnt="2">
        <dgm:presLayoutVars>
          <dgm:chPref val="3"/>
        </dgm:presLayoutVars>
      </dgm:prSet>
      <dgm:spPr/>
    </dgm:pt>
    <dgm:pt modelId="{B2E22CE1-812A-49FF-9EAA-80BD72A03B5B}" type="pres">
      <dgm:prSet presAssocID="{FE0BA437-0DF8-48B9-9FB5-2133A3608879}" presName="hierChild3" presStyleCnt="0"/>
      <dgm:spPr/>
    </dgm:pt>
    <dgm:pt modelId="{38F674EC-3115-46BB-82B7-A45AC99883CF}" type="pres">
      <dgm:prSet presAssocID="{8BED325C-8720-49B2-BE14-2A2E0173EB7D}" presName="Name17" presStyleLbl="parChTrans1D3" presStyleIdx="0" presStyleCnt="1"/>
      <dgm:spPr/>
    </dgm:pt>
    <dgm:pt modelId="{4344EBBF-E4E7-43A1-BD0F-8D005628B433}" type="pres">
      <dgm:prSet presAssocID="{DCEDB4CB-DD2F-457E-AD49-CBE98BD7C8D5}" presName="hierRoot3" presStyleCnt="0"/>
      <dgm:spPr/>
    </dgm:pt>
    <dgm:pt modelId="{32F92EB3-ED7B-4564-86CA-C0F461A1CF18}" type="pres">
      <dgm:prSet presAssocID="{DCEDB4CB-DD2F-457E-AD49-CBE98BD7C8D5}" presName="composite3" presStyleCnt="0"/>
      <dgm:spPr/>
    </dgm:pt>
    <dgm:pt modelId="{A52D457D-EC0B-4967-8582-503CA81A5B06}" type="pres">
      <dgm:prSet presAssocID="{DCEDB4CB-DD2F-457E-AD49-CBE98BD7C8D5}" presName="background3" presStyleLbl="node3" presStyleIdx="0" presStyleCnt="1"/>
      <dgm:spPr/>
    </dgm:pt>
    <dgm:pt modelId="{01CBEE15-E1DE-4FF2-9AF3-4E4A9B1D7478}" type="pres">
      <dgm:prSet presAssocID="{DCEDB4CB-DD2F-457E-AD49-CBE98BD7C8D5}" presName="text3" presStyleLbl="fgAcc3" presStyleIdx="0" presStyleCnt="1">
        <dgm:presLayoutVars>
          <dgm:chPref val="3"/>
        </dgm:presLayoutVars>
      </dgm:prSet>
      <dgm:spPr/>
    </dgm:pt>
    <dgm:pt modelId="{201A0BEC-8F13-4F62-979E-A0A82B902DE0}" type="pres">
      <dgm:prSet presAssocID="{DCEDB4CB-DD2F-457E-AD49-CBE98BD7C8D5}" presName="hierChild4" presStyleCnt="0"/>
      <dgm:spPr/>
    </dgm:pt>
  </dgm:ptLst>
  <dgm:cxnLst>
    <dgm:cxn modelId="{C7FB6D03-7F57-4A48-8638-555DB1CEF4E9}" type="presOf" srcId="{FE0BA437-0DF8-48B9-9FB5-2133A3608879}" destId="{0B58578D-3EC3-4472-8BD3-1AFC673BABC4}" srcOrd="0" destOrd="0" presId="urn:microsoft.com/office/officeart/2005/8/layout/hierarchy1"/>
    <dgm:cxn modelId="{A5346326-AF8E-4F24-BA81-71E3F399648F}" type="presOf" srcId="{DED67E32-1BA5-4F73-BDAB-368E32467305}" destId="{2D3AC9CD-838E-48D9-9B28-EED140691692}" srcOrd="0" destOrd="0" presId="urn:microsoft.com/office/officeart/2005/8/layout/hierarchy1"/>
    <dgm:cxn modelId="{F54BCF5A-2464-43E2-8A07-D3D4FBB67AD1}" type="presOf" srcId="{0DEF9C8B-5130-4DEE-BA05-EA4DB3E3A6B7}" destId="{49899FFC-63D1-431E-AE39-679FBD586C38}" srcOrd="0" destOrd="0" presId="urn:microsoft.com/office/officeart/2005/8/layout/hierarchy1"/>
    <dgm:cxn modelId="{A0DF8067-9572-482A-AE99-BB95B818ADBA}" srcId="{FE0BA437-0DF8-48B9-9FB5-2133A3608879}" destId="{DCEDB4CB-DD2F-457E-AD49-CBE98BD7C8D5}" srcOrd="0" destOrd="0" parTransId="{8BED325C-8720-49B2-BE14-2A2E0173EB7D}" sibTransId="{47CE3190-4DD2-4D07-ACA2-520CB8620FB8}"/>
    <dgm:cxn modelId="{E0E51F78-4362-4EB6-AED3-0ECFFFB8801C}" srcId="{0DEF9C8B-5130-4DEE-BA05-EA4DB3E3A6B7}" destId="{FE0BA437-0DF8-48B9-9FB5-2133A3608879}" srcOrd="1" destOrd="0" parTransId="{061E9185-3D02-49E7-8442-B97C1AFFDC18}" sibTransId="{0C4D82C3-44B6-42AB-8B83-8675909B5070}"/>
    <dgm:cxn modelId="{8C960A90-0D99-4D71-8E32-F231A28D7038}" type="presOf" srcId="{DCEDB4CB-DD2F-457E-AD49-CBE98BD7C8D5}" destId="{01CBEE15-E1DE-4FF2-9AF3-4E4A9B1D7478}" srcOrd="0" destOrd="0" presId="urn:microsoft.com/office/officeart/2005/8/layout/hierarchy1"/>
    <dgm:cxn modelId="{1822349D-FA49-4B1D-A7E9-86C2847F3EBF}" srcId="{0DEF9C8B-5130-4DEE-BA05-EA4DB3E3A6B7}" destId="{DED67E32-1BA5-4F73-BDAB-368E32467305}" srcOrd="0" destOrd="0" parTransId="{2FEE2520-1C3C-4FE6-A9EC-FBDFA81B0AD2}" sibTransId="{96FD60EF-C3EB-4AD8-B20F-BE64675A741D}"/>
    <dgm:cxn modelId="{46EE6EAF-888A-4E9C-9248-F25CD717BB14}" srcId="{2810C438-4051-4B71-AE87-ECEDF569415D}" destId="{0DEF9C8B-5130-4DEE-BA05-EA4DB3E3A6B7}" srcOrd="0" destOrd="0" parTransId="{D7B830F6-885F-49B4-9C54-FDB27568A744}" sibTransId="{B5326653-6D9E-4D6A-85A2-AB250BDC0E7E}"/>
    <dgm:cxn modelId="{DB724AB0-70FA-4937-840C-BD8847D03471}" type="presOf" srcId="{8BED325C-8720-49B2-BE14-2A2E0173EB7D}" destId="{38F674EC-3115-46BB-82B7-A45AC99883CF}" srcOrd="0" destOrd="0" presId="urn:microsoft.com/office/officeart/2005/8/layout/hierarchy1"/>
    <dgm:cxn modelId="{474582E2-EC12-459C-8D53-DFA0E5AD53CC}" type="presOf" srcId="{2FEE2520-1C3C-4FE6-A9EC-FBDFA81B0AD2}" destId="{19EC77F8-7575-4653-BD43-38897622597B}" srcOrd="0" destOrd="0" presId="urn:microsoft.com/office/officeart/2005/8/layout/hierarchy1"/>
    <dgm:cxn modelId="{5167DDEC-BFCF-4E33-B71A-6541D52BC0AC}" type="presOf" srcId="{061E9185-3D02-49E7-8442-B97C1AFFDC18}" destId="{149C96F0-1599-4D75-9D8F-077CB9E52BBB}" srcOrd="0" destOrd="0" presId="urn:microsoft.com/office/officeart/2005/8/layout/hierarchy1"/>
    <dgm:cxn modelId="{CB36A0F7-B659-4809-915B-BA8A049F1B83}" type="presOf" srcId="{2810C438-4051-4B71-AE87-ECEDF569415D}" destId="{2B6AF26D-0F48-42EA-9404-3E2E0A861794}" srcOrd="0" destOrd="0" presId="urn:microsoft.com/office/officeart/2005/8/layout/hierarchy1"/>
    <dgm:cxn modelId="{434DC1EF-E033-470C-9FB6-8FB67D16F4BB}" type="presParOf" srcId="{2B6AF26D-0F48-42EA-9404-3E2E0A861794}" destId="{8D3724C0-79A3-490A-8935-151239946877}" srcOrd="0" destOrd="0" presId="urn:microsoft.com/office/officeart/2005/8/layout/hierarchy1"/>
    <dgm:cxn modelId="{46114C7E-553B-4672-922A-1EA8038FFFBE}" type="presParOf" srcId="{8D3724C0-79A3-490A-8935-151239946877}" destId="{EE8C3228-D341-4B53-BC2C-A2E9A2138444}" srcOrd="0" destOrd="0" presId="urn:microsoft.com/office/officeart/2005/8/layout/hierarchy1"/>
    <dgm:cxn modelId="{0ADE08E9-7845-443A-9A35-0B81C7AF271A}" type="presParOf" srcId="{EE8C3228-D341-4B53-BC2C-A2E9A2138444}" destId="{21084906-1D89-42BB-B11A-A7DBE8E58AF6}" srcOrd="0" destOrd="0" presId="urn:microsoft.com/office/officeart/2005/8/layout/hierarchy1"/>
    <dgm:cxn modelId="{D92090DB-881C-4AA2-9AE6-0FD08730F995}" type="presParOf" srcId="{EE8C3228-D341-4B53-BC2C-A2E9A2138444}" destId="{49899FFC-63D1-431E-AE39-679FBD586C38}" srcOrd="1" destOrd="0" presId="urn:microsoft.com/office/officeart/2005/8/layout/hierarchy1"/>
    <dgm:cxn modelId="{54737D0F-34E1-4941-8E30-AB697137D4BC}" type="presParOf" srcId="{8D3724C0-79A3-490A-8935-151239946877}" destId="{586A19FB-7F47-4746-91DF-6F0D51015048}" srcOrd="1" destOrd="0" presId="urn:microsoft.com/office/officeart/2005/8/layout/hierarchy1"/>
    <dgm:cxn modelId="{45B635A7-05F4-4027-A4C5-4152D06F34DC}" type="presParOf" srcId="{586A19FB-7F47-4746-91DF-6F0D51015048}" destId="{19EC77F8-7575-4653-BD43-38897622597B}" srcOrd="0" destOrd="0" presId="urn:microsoft.com/office/officeart/2005/8/layout/hierarchy1"/>
    <dgm:cxn modelId="{FF59C319-B99E-415D-BB41-A580ED5AAB51}" type="presParOf" srcId="{586A19FB-7F47-4746-91DF-6F0D51015048}" destId="{C825F2BC-7C74-4A9D-A901-A60CD1C18A37}" srcOrd="1" destOrd="0" presId="urn:microsoft.com/office/officeart/2005/8/layout/hierarchy1"/>
    <dgm:cxn modelId="{B385D4AC-A326-47E7-A78D-CF259C82EEB1}" type="presParOf" srcId="{C825F2BC-7C74-4A9D-A901-A60CD1C18A37}" destId="{25FD7E08-2A0D-4A1B-8CB3-C3130603CE8F}" srcOrd="0" destOrd="0" presId="urn:microsoft.com/office/officeart/2005/8/layout/hierarchy1"/>
    <dgm:cxn modelId="{84825DC1-DB2B-4C9B-8BA2-D7B2CF8E4C4F}" type="presParOf" srcId="{25FD7E08-2A0D-4A1B-8CB3-C3130603CE8F}" destId="{0352F942-212D-4ADA-9B14-0FC9EF6C6246}" srcOrd="0" destOrd="0" presId="urn:microsoft.com/office/officeart/2005/8/layout/hierarchy1"/>
    <dgm:cxn modelId="{A4B1CA84-8DCF-470D-BB02-0159550E7D88}" type="presParOf" srcId="{25FD7E08-2A0D-4A1B-8CB3-C3130603CE8F}" destId="{2D3AC9CD-838E-48D9-9B28-EED140691692}" srcOrd="1" destOrd="0" presId="urn:microsoft.com/office/officeart/2005/8/layout/hierarchy1"/>
    <dgm:cxn modelId="{C531E4BB-D516-425F-8D34-C3078813C200}" type="presParOf" srcId="{C825F2BC-7C74-4A9D-A901-A60CD1C18A37}" destId="{2C54C8B2-5DDE-4395-94D3-21248AAD54B0}" srcOrd="1" destOrd="0" presId="urn:microsoft.com/office/officeart/2005/8/layout/hierarchy1"/>
    <dgm:cxn modelId="{8593F0CA-D4B4-4339-BE99-EE4D925AD56E}" type="presParOf" srcId="{586A19FB-7F47-4746-91DF-6F0D51015048}" destId="{149C96F0-1599-4D75-9D8F-077CB9E52BBB}" srcOrd="2" destOrd="0" presId="urn:microsoft.com/office/officeart/2005/8/layout/hierarchy1"/>
    <dgm:cxn modelId="{D0BA6F24-A731-44BC-8AED-BB7B916BAA64}" type="presParOf" srcId="{586A19FB-7F47-4746-91DF-6F0D51015048}" destId="{1CE110AF-C012-4D9B-9A4F-2824B77314FB}" srcOrd="3" destOrd="0" presId="urn:microsoft.com/office/officeart/2005/8/layout/hierarchy1"/>
    <dgm:cxn modelId="{1534C948-C3B8-4E2D-B637-938A3739C9F5}" type="presParOf" srcId="{1CE110AF-C012-4D9B-9A4F-2824B77314FB}" destId="{62E58DA6-EB76-40E5-800D-01EC02846001}" srcOrd="0" destOrd="0" presId="urn:microsoft.com/office/officeart/2005/8/layout/hierarchy1"/>
    <dgm:cxn modelId="{30706461-3472-4CBF-A849-AC9FA8041DB4}" type="presParOf" srcId="{62E58DA6-EB76-40E5-800D-01EC02846001}" destId="{60DDE7DF-7E64-4B35-94BC-551850523274}" srcOrd="0" destOrd="0" presId="urn:microsoft.com/office/officeart/2005/8/layout/hierarchy1"/>
    <dgm:cxn modelId="{A7C0F3DC-0CB7-4A24-9526-6C4A9CA2B915}" type="presParOf" srcId="{62E58DA6-EB76-40E5-800D-01EC02846001}" destId="{0B58578D-3EC3-4472-8BD3-1AFC673BABC4}" srcOrd="1" destOrd="0" presId="urn:microsoft.com/office/officeart/2005/8/layout/hierarchy1"/>
    <dgm:cxn modelId="{9A952247-4C91-4512-9C6F-2EE96B25CAB7}" type="presParOf" srcId="{1CE110AF-C012-4D9B-9A4F-2824B77314FB}" destId="{B2E22CE1-812A-49FF-9EAA-80BD72A03B5B}" srcOrd="1" destOrd="0" presId="urn:microsoft.com/office/officeart/2005/8/layout/hierarchy1"/>
    <dgm:cxn modelId="{90F21AD9-0B31-4624-8B48-DA6277197BD7}" type="presParOf" srcId="{B2E22CE1-812A-49FF-9EAA-80BD72A03B5B}" destId="{38F674EC-3115-46BB-82B7-A45AC99883CF}" srcOrd="0" destOrd="0" presId="urn:microsoft.com/office/officeart/2005/8/layout/hierarchy1"/>
    <dgm:cxn modelId="{54E76812-8E8F-4125-97E6-E21EF1A10481}" type="presParOf" srcId="{B2E22CE1-812A-49FF-9EAA-80BD72A03B5B}" destId="{4344EBBF-E4E7-43A1-BD0F-8D005628B433}" srcOrd="1" destOrd="0" presId="urn:microsoft.com/office/officeart/2005/8/layout/hierarchy1"/>
    <dgm:cxn modelId="{C68ED336-DA12-412E-A23E-D2BF109D798C}" type="presParOf" srcId="{4344EBBF-E4E7-43A1-BD0F-8D005628B433}" destId="{32F92EB3-ED7B-4564-86CA-C0F461A1CF18}" srcOrd="0" destOrd="0" presId="urn:microsoft.com/office/officeart/2005/8/layout/hierarchy1"/>
    <dgm:cxn modelId="{26902A49-D0A5-4132-B74B-E28048DFA13E}" type="presParOf" srcId="{32F92EB3-ED7B-4564-86CA-C0F461A1CF18}" destId="{A52D457D-EC0B-4967-8582-503CA81A5B06}" srcOrd="0" destOrd="0" presId="urn:microsoft.com/office/officeart/2005/8/layout/hierarchy1"/>
    <dgm:cxn modelId="{3AD41B74-FB6C-4DB1-8DB5-52DBAA95881B}" type="presParOf" srcId="{32F92EB3-ED7B-4564-86CA-C0F461A1CF18}" destId="{01CBEE15-E1DE-4FF2-9AF3-4E4A9B1D7478}" srcOrd="1" destOrd="0" presId="urn:microsoft.com/office/officeart/2005/8/layout/hierarchy1"/>
    <dgm:cxn modelId="{3078A7C1-71F1-44DD-984F-29FEE1AFB1B0}" type="presParOf" srcId="{4344EBBF-E4E7-43A1-BD0F-8D005628B433}" destId="{201A0BEC-8F13-4F62-979E-A0A82B902DE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dgm:style>
          <a:lnRef idx="2">
            <a:schemeClr val="dk1"/>
          </a:lnRef>
          <a:fillRef idx="1">
            <a:schemeClr val="lt1"/>
          </a:fillRef>
          <a:effectRef idx="0">
            <a:schemeClr val="dk1"/>
          </a:effectRef>
          <a:fontRef idx="minor">
            <a:schemeClr val="dk1"/>
          </a:fontRef>
        </dgm:style>
      </dgm:prSet>
      <dgm:spPr/>
      <dgm:t>
        <a:bodyPr/>
        <a:lstStyle/>
        <a:p>
          <a:r>
            <a:rPr lang="en-US" dirty="0"/>
            <a:t>Animal</a:t>
          </a:r>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dgm:style>
          <a:lnRef idx="2">
            <a:schemeClr val="dk1"/>
          </a:lnRef>
          <a:fillRef idx="1">
            <a:schemeClr val="lt1"/>
          </a:fillRef>
          <a:effectRef idx="0">
            <a:schemeClr val="dk1"/>
          </a:effectRef>
          <a:fontRef idx="minor">
            <a:schemeClr val="dk1"/>
          </a:fontRef>
        </dgm:style>
      </dgm:prSet>
      <dgm:spPr/>
      <dgm:t>
        <a:bodyPr/>
        <a:lstStyle/>
        <a:p>
          <a:r>
            <a:rPr lang="en-US" dirty="0"/>
            <a:t>Carnivore</a:t>
          </a:r>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EA36CED6-914A-4F65-8351-21ACF729BB62}">
      <dgm:prSet phldrT="[Text]">
        <dgm:style>
          <a:lnRef idx="2">
            <a:schemeClr val="dk1"/>
          </a:lnRef>
          <a:fillRef idx="1">
            <a:schemeClr val="lt1"/>
          </a:fillRef>
          <a:effectRef idx="0">
            <a:schemeClr val="dk1"/>
          </a:effectRef>
          <a:fontRef idx="minor">
            <a:schemeClr val="dk1"/>
          </a:fontRef>
        </dgm:style>
      </dgm:prSet>
      <dgm:spPr/>
      <dgm:t>
        <a:bodyPr/>
        <a:lstStyle/>
        <a:p>
          <a:r>
            <a:rPr lang="en-US" dirty="0"/>
            <a:t>Tiger</a:t>
          </a:r>
        </a:p>
      </dgm:t>
    </dgm:pt>
    <dgm:pt modelId="{E1980178-2FF0-4114-A195-D91726820F5B}" type="parTrans" cxnId="{1FFCC945-C772-4282-9AE8-8FE76BF55391}">
      <dgm:prSet/>
      <dgm:spPr/>
      <dgm:t>
        <a:bodyPr/>
        <a:lstStyle/>
        <a:p>
          <a:endParaRPr lang="en-US"/>
        </a:p>
      </dgm:t>
    </dgm:pt>
    <dgm:pt modelId="{07F76758-9F5A-425C-94F2-0A2C6A60C636}" type="sibTrans" cxnId="{1FFCC945-C772-4282-9AE8-8FE76BF55391}">
      <dgm:prSet/>
      <dgm:spPr/>
      <dgm:t>
        <a:bodyPr/>
        <a:lstStyle/>
        <a:p>
          <a:endParaRPr lang="en-US"/>
        </a:p>
      </dgm:t>
    </dgm:pt>
    <dgm:pt modelId="{27FBC282-CAF3-490B-B214-91191570762F}">
      <dgm:prSet phldrT="[Text]">
        <dgm:style>
          <a:lnRef idx="2">
            <a:schemeClr val="dk1"/>
          </a:lnRef>
          <a:fillRef idx="1">
            <a:schemeClr val="lt1"/>
          </a:fillRef>
          <a:effectRef idx="0">
            <a:schemeClr val="dk1"/>
          </a:effectRef>
          <a:fontRef idx="minor">
            <a:schemeClr val="dk1"/>
          </a:fontRef>
        </dgm:style>
      </dgm:prSet>
      <dgm:spPr/>
      <dgm:t>
        <a:bodyPr/>
        <a:lstStyle/>
        <a:p>
          <a:r>
            <a:rPr lang="en-US" dirty="0"/>
            <a:t>Donkey</a:t>
          </a:r>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2"/>
      <dgm:spPr/>
    </dgm:pt>
    <dgm:pt modelId="{D60E5B76-1D83-4B1E-9F5E-C3B70C556114}" type="pres">
      <dgm:prSet presAssocID="{F6AF4DF7-323B-4AF7-B64E-A5613389B3FE}" presName="connTx" presStyleLbl="parChTrans1D2" presStyleIdx="0" presStyleCnt="2"/>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2">
        <dgm:presLayoutVars>
          <dgm:chPref val="3"/>
        </dgm:presLayoutVars>
      </dgm:prSet>
      <dgm:spPr/>
    </dgm:pt>
    <dgm:pt modelId="{6C6281EF-9F3C-47B1-9F16-FAF7E0DED3D3}" type="pres">
      <dgm:prSet presAssocID="{5010841C-6FB4-4099-AA0F-4A0A40C2F39E}" presName="level3hierChild" presStyleCnt="0"/>
      <dgm:spPr/>
    </dgm:pt>
    <dgm:pt modelId="{558607E1-E212-4480-9474-001BBD395D7B}" type="pres">
      <dgm:prSet presAssocID="{E1980178-2FF0-4114-A195-D91726820F5B}" presName="conn2-1" presStyleLbl="parChTrans1D3" presStyleIdx="0" presStyleCnt="1"/>
      <dgm:spPr/>
    </dgm:pt>
    <dgm:pt modelId="{3DCD49F6-7646-4CB8-BBE0-ADC8B1DF0DC0}" type="pres">
      <dgm:prSet presAssocID="{E1980178-2FF0-4114-A195-D91726820F5B}" presName="connTx" presStyleLbl="parChTrans1D3" presStyleIdx="0" presStyleCnt="1"/>
      <dgm:spPr/>
    </dgm:pt>
    <dgm:pt modelId="{7C2E0188-B487-4990-B577-20D460A21777}" type="pres">
      <dgm:prSet presAssocID="{EA36CED6-914A-4F65-8351-21ACF729BB62}" presName="root2" presStyleCnt="0"/>
      <dgm:spPr/>
    </dgm:pt>
    <dgm:pt modelId="{A98D8B27-04C4-4743-99A8-4EBCAB174DA4}" type="pres">
      <dgm:prSet presAssocID="{EA36CED6-914A-4F65-8351-21ACF729BB62}" presName="LevelTwoTextNode" presStyleLbl="node3" presStyleIdx="0" presStyleCnt="1">
        <dgm:presLayoutVars>
          <dgm:chPref val="3"/>
        </dgm:presLayoutVars>
      </dgm:prSet>
      <dgm:spPr/>
    </dgm:pt>
    <dgm:pt modelId="{385B0EDB-9C47-4920-BA1E-054040CF8709}" type="pres">
      <dgm:prSet presAssocID="{EA36CED6-914A-4F65-8351-21ACF729BB62}" presName="level3hierChild" presStyleCnt="0"/>
      <dgm:spPr/>
    </dgm:pt>
    <dgm:pt modelId="{520093C4-51A8-49E0-9F68-8D97CDFA9EE4}" type="pres">
      <dgm:prSet presAssocID="{34D97303-284D-4A60-ACDE-B41CE094D009}" presName="conn2-1" presStyleLbl="parChTrans1D2" presStyleIdx="1" presStyleCnt="2"/>
      <dgm:spPr/>
    </dgm:pt>
    <dgm:pt modelId="{2345C25D-B2C9-472B-88FC-F111DF3C1F4A}" type="pres">
      <dgm:prSet presAssocID="{34D97303-284D-4A60-ACDE-B41CE094D009}" presName="connTx" presStyleLbl="parChTrans1D2" presStyleIdx="1" presStyleCnt="2"/>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2">
        <dgm:presLayoutVars>
          <dgm:chPref val="3"/>
        </dgm:presLayoutVars>
      </dgm:prSet>
      <dgm:spPr/>
    </dgm:pt>
    <dgm:pt modelId="{95C3FA03-5669-4251-9557-C8DA7FF5FC28}" type="pres">
      <dgm:prSet presAssocID="{27FBC282-CAF3-490B-B214-91191570762F}"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F32AA143-281D-4522-8FB0-D2CE4A9BAEDD}" type="presOf" srcId="{F6AF4DF7-323B-4AF7-B64E-A5613389B3FE}" destId="{A3F2D820-7163-431D-AD2D-AAA44D891A20}" srcOrd="0" destOrd="0" presId="urn:microsoft.com/office/officeart/2005/8/layout/hierarchy2"/>
    <dgm:cxn modelId="{1FFCC945-C772-4282-9AE8-8FE76BF55391}" srcId="{5010841C-6FB4-4099-AA0F-4A0A40C2F39E}" destId="{EA36CED6-914A-4F65-8351-21ACF729BB62}" srcOrd="0" destOrd="0" parTransId="{E1980178-2FF0-4114-A195-D91726820F5B}" sibTransId="{07F76758-9F5A-425C-94F2-0A2C6A60C636}"/>
    <dgm:cxn modelId="{6478B25F-6B96-49AC-AFE3-0C2B6A4CBD1C}" srcId="{2F62D43D-3A0F-4B1B-8FD1-5BFDA455A86C}" destId="{5010841C-6FB4-4099-AA0F-4A0A40C2F39E}" srcOrd="0" destOrd="0" parTransId="{F6AF4DF7-323B-4AF7-B64E-A5613389B3FE}" sibTransId="{971660D0-0C93-4BC0-8275-691F8BEE072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84541595-FD30-4536-A6A8-8C5C59CA8FF3}" type="presOf" srcId="{5010841C-6FB4-4099-AA0F-4A0A40C2F39E}" destId="{79C575EC-6485-4BB0-B097-1E2831E29182}" srcOrd="0" destOrd="0" presId="urn:microsoft.com/office/officeart/2005/8/layout/hierarchy2"/>
    <dgm:cxn modelId="{1F97F59C-1333-4D12-A467-1D32B103C101}" type="presOf" srcId="{E1980178-2FF0-4114-A195-D91726820F5B}" destId="{558607E1-E212-4480-9474-001BBD395D7B}" srcOrd="0" destOrd="0" presId="urn:microsoft.com/office/officeart/2005/8/layout/hierarchy2"/>
    <dgm:cxn modelId="{182262AD-F3FC-4658-A491-B4A42DFF95D3}" type="presOf" srcId="{EA36CED6-914A-4F65-8351-21ACF729BB62}" destId="{A98D8B27-04C4-4743-99A8-4EBCAB174DA4}"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89452AF3-521C-45E1-ABE7-C9912E151CE0}" type="presOf" srcId="{E1980178-2FF0-4114-A195-D91726820F5B}" destId="{3DCD49F6-7646-4CB8-BBE0-ADC8B1DF0DC0}" srcOrd="1"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F70B1CCD-DD6A-4A04-8549-412C16B4F146}" type="presParOf" srcId="{6C6281EF-9F3C-47B1-9F16-FAF7E0DED3D3}" destId="{558607E1-E212-4480-9474-001BBD395D7B}" srcOrd="0" destOrd="0" presId="urn:microsoft.com/office/officeart/2005/8/layout/hierarchy2"/>
    <dgm:cxn modelId="{4026101F-2B6E-40CE-BA51-1D73F4E3E8FC}" type="presParOf" srcId="{558607E1-E212-4480-9474-001BBD395D7B}" destId="{3DCD49F6-7646-4CB8-BBE0-ADC8B1DF0DC0}" srcOrd="0" destOrd="0" presId="urn:microsoft.com/office/officeart/2005/8/layout/hierarchy2"/>
    <dgm:cxn modelId="{5C86A9DA-5246-4843-A9A4-0A8CDA4A7260}" type="presParOf" srcId="{6C6281EF-9F3C-47B1-9F16-FAF7E0DED3D3}" destId="{7C2E0188-B487-4990-B577-20D460A21777}" srcOrd="1" destOrd="0" presId="urn:microsoft.com/office/officeart/2005/8/layout/hierarchy2"/>
    <dgm:cxn modelId="{7087E6EB-9F1E-4836-B188-9DB9BC73C3D6}" type="presParOf" srcId="{7C2E0188-B487-4990-B577-20D460A21777}" destId="{A98D8B27-04C4-4743-99A8-4EBCAB174DA4}" srcOrd="0" destOrd="0" presId="urn:microsoft.com/office/officeart/2005/8/layout/hierarchy2"/>
    <dgm:cxn modelId="{2824C81D-BC53-4150-BAFA-8545791D417F}" type="presParOf" srcId="{7C2E0188-B487-4990-B577-20D460A21777}" destId="{385B0EDB-9C47-4920-BA1E-054040CF8709}"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ZooMember</a:t>
          </a:r>
          <a:endParaRPr lang="en-US" dirty="0"/>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dgm:style>
          <a:lnRef idx="2">
            <a:schemeClr val="dk1"/>
          </a:lnRef>
          <a:fillRef idx="1">
            <a:schemeClr val="lt1"/>
          </a:fillRef>
          <a:effectRef idx="0">
            <a:schemeClr val="dk1"/>
          </a:effectRef>
          <a:fontRef idx="minor">
            <a:schemeClr val="dk1"/>
          </a:fontRef>
        </dgm:style>
      </dgm:prSet>
      <dgm:spPr/>
      <dgm:t>
        <a:bodyPr/>
        <a:lstStyle/>
        <a:p>
          <a:r>
            <a:rPr lang="en-US" dirty="0"/>
            <a:t>Zookeeper</a:t>
          </a:r>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27FBC282-CAF3-490B-B214-91191570762F}">
      <dgm:prSet phldrT="[Text]">
        <dgm:style>
          <a:lnRef idx="2">
            <a:schemeClr val="dk1"/>
          </a:lnRef>
          <a:fillRef idx="1">
            <a:schemeClr val="lt1"/>
          </a:fillRef>
          <a:effectRef idx="0">
            <a:schemeClr val="dk1"/>
          </a:effectRef>
          <a:fontRef idx="minor">
            <a:schemeClr val="dk1"/>
          </a:fontRef>
        </dgm:style>
      </dgm:prSet>
      <dgm:spPr/>
      <dgm:t>
        <a:bodyPr/>
        <a:lstStyle/>
        <a:p>
          <a:r>
            <a:rPr lang="en-US" dirty="0"/>
            <a:t>Trainer</a:t>
          </a:r>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9D7E7C-8F3F-44AF-B69E-F4F90A8BEBF8}">
      <dgm:prSet>
        <dgm:style>
          <a:lnRef idx="2">
            <a:schemeClr val="dk1"/>
          </a:lnRef>
          <a:fillRef idx="1">
            <a:schemeClr val="lt1"/>
          </a:fillRef>
          <a:effectRef idx="0">
            <a:schemeClr val="dk1"/>
          </a:effectRef>
          <a:fontRef idx="minor">
            <a:schemeClr val="dk1"/>
          </a:fontRef>
        </dgm:style>
      </dgm:prSet>
      <dgm:spPr/>
      <dgm:t>
        <a:bodyPr/>
        <a:lstStyle/>
        <a:p>
          <a:r>
            <a:rPr lang="en-US" dirty="0" err="1"/>
            <a:t>CustomerService</a:t>
          </a:r>
          <a:endParaRPr lang="en-US" dirty="0"/>
        </a:p>
      </dgm:t>
    </dgm:pt>
    <dgm:pt modelId="{5469B62F-21EF-403D-AFAF-F1F3A62CC116}" type="parTrans" cxnId="{0DA8E695-91DA-4743-AF75-8E5F3F291E2F}">
      <dgm:prSet/>
      <dgm:spPr/>
      <dgm:t>
        <a:bodyPr/>
        <a:lstStyle/>
        <a:p>
          <a:endParaRPr lang="en-US"/>
        </a:p>
      </dgm:t>
    </dgm:pt>
    <dgm:pt modelId="{AC85024C-967F-4E7E-99D0-8B6C16E5EA17}" type="sibTrans" cxnId="{0DA8E695-91DA-4743-AF75-8E5F3F291E2F}">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3"/>
      <dgm:spPr/>
    </dgm:pt>
    <dgm:pt modelId="{D60E5B76-1D83-4B1E-9F5E-C3B70C556114}" type="pres">
      <dgm:prSet presAssocID="{F6AF4DF7-323B-4AF7-B64E-A5613389B3FE}" presName="connTx" presStyleLbl="parChTrans1D2" presStyleIdx="0" presStyleCnt="3"/>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3">
        <dgm:presLayoutVars>
          <dgm:chPref val="3"/>
        </dgm:presLayoutVars>
      </dgm:prSet>
      <dgm:spPr/>
    </dgm:pt>
    <dgm:pt modelId="{6C6281EF-9F3C-47B1-9F16-FAF7E0DED3D3}" type="pres">
      <dgm:prSet presAssocID="{5010841C-6FB4-4099-AA0F-4A0A40C2F39E}" presName="level3hierChild" presStyleCnt="0"/>
      <dgm:spPr/>
    </dgm:pt>
    <dgm:pt modelId="{520093C4-51A8-49E0-9F68-8D97CDFA9EE4}" type="pres">
      <dgm:prSet presAssocID="{34D97303-284D-4A60-ACDE-B41CE094D009}" presName="conn2-1" presStyleLbl="parChTrans1D2" presStyleIdx="1" presStyleCnt="3"/>
      <dgm:spPr/>
    </dgm:pt>
    <dgm:pt modelId="{2345C25D-B2C9-472B-88FC-F111DF3C1F4A}" type="pres">
      <dgm:prSet presAssocID="{34D97303-284D-4A60-ACDE-B41CE094D009}" presName="connTx" presStyleLbl="parChTrans1D2" presStyleIdx="1" presStyleCnt="3"/>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3">
        <dgm:presLayoutVars>
          <dgm:chPref val="3"/>
        </dgm:presLayoutVars>
      </dgm:prSet>
      <dgm:spPr/>
    </dgm:pt>
    <dgm:pt modelId="{95C3FA03-5669-4251-9557-C8DA7FF5FC28}" type="pres">
      <dgm:prSet presAssocID="{27FBC282-CAF3-490B-B214-91191570762F}" presName="level3hierChild" presStyleCnt="0"/>
      <dgm:spPr/>
    </dgm:pt>
    <dgm:pt modelId="{2370D09E-6DCF-4E5F-AA9E-DE6FA75F978A}" type="pres">
      <dgm:prSet presAssocID="{5469B62F-21EF-403D-AFAF-F1F3A62CC116}" presName="conn2-1" presStyleLbl="parChTrans1D2" presStyleIdx="2" presStyleCnt="3"/>
      <dgm:spPr/>
    </dgm:pt>
    <dgm:pt modelId="{9D3AB6AB-391D-412D-BAD9-CEB8CE3BD293}" type="pres">
      <dgm:prSet presAssocID="{5469B62F-21EF-403D-AFAF-F1F3A62CC116}" presName="connTx" presStyleLbl="parChTrans1D2" presStyleIdx="2" presStyleCnt="3"/>
      <dgm:spPr/>
    </dgm:pt>
    <dgm:pt modelId="{18783810-D85D-46FD-A87E-8E767935EAA6}" type="pres">
      <dgm:prSet presAssocID="{959D7E7C-8F3F-44AF-B69E-F4F90A8BEBF8}" presName="root2" presStyleCnt="0"/>
      <dgm:spPr/>
    </dgm:pt>
    <dgm:pt modelId="{E3691BD4-191B-42CA-BDA3-D11ADBFFCF6E}" type="pres">
      <dgm:prSet presAssocID="{959D7E7C-8F3F-44AF-B69E-F4F90A8BEBF8}" presName="LevelTwoTextNode" presStyleLbl="node2" presStyleIdx="2" presStyleCnt="3">
        <dgm:presLayoutVars>
          <dgm:chPref val="3"/>
        </dgm:presLayoutVars>
      </dgm:prSet>
      <dgm:spPr/>
    </dgm:pt>
    <dgm:pt modelId="{9FFB5598-CC6E-46E3-87C6-711551540B20}" type="pres">
      <dgm:prSet presAssocID="{959D7E7C-8F3F-44AF-B69E-F4F90A8BEBF8}"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F32AA143-281D-4522-8FB0-D2CE4A9BAEDD}" type="presOf" srcId="{F6AF4DF7-323B-4AF7-B64E-A5613389B3FE}" destId="{A3F2D820-7163-431D-AD2D-AAA44D891A20}" srcOrd="0" destOrd="0" presId="urn:microsoft.com/office/officeart/2005/8/layout/hierarchy2"/>
    <dgm:cxn modelId="{6478B25F-6B96-49AC-AFE3-0C2B6A4CBD1C}" srcId="{2F62D43D-3A0F-4B1B-8FD1-5BFDA455A86C}" destId="{5010841C-6FB4-4099-AA0F-4A0A40C2F39E}" srcOrd="0" destOrd="0" parTransId="{F6AF4DF7-323B-4AF7-B64E-A5613389B3FE}" sibTransId="{971660D0-0C93-4BC0-8275-691F8BEE072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F19A2677-EA8C-4BB7-9803-1EC26CD5C972}" type="presOf" srcId="{5469B62F-21EF-403D-AFAF-F1F3A62CC116}" destId="{9D3AB6AB-391D-412D-BAD9-CEB8CE3BD293}" srcOrd="1" destOrd="0" presId="urn:microsoft.com/office/officeart/2005/8/layout/hierarchy2"/>
    <dgm:cxn modelId="{84541595-FD30-4536-A6A8-8C5C59CA8FF3}" type="presOf" srcId="{5010841C-6FB4-4099-AA0F-4A0A40C2F39E}" destId="{79C575EC-6485-4BB0-B097-1E2831E29182}" srcOrd="0" destOrd="0" presId="urn:microsoft.com/office/officeart/2005/8/layout/hierarchy2"/>
    <dgm:cxn modelId="{0DA8E695-91DA-4743-AF75-8E5F3F291E2F}" srcId="{2F62D43D-3A0F-4B1B-8FD1-5BFDA455A86C}" destId="{959D7E7C-8F3F-44AF-B69E-F4F90A8BEBF8}" srcOrd="2" destOrd="0" parTransId="{5469B62F-21EF-403D-AFAF-F1F3A62CC116}" sibTransId="{AC85024C-967F-4E7E-99D0-8B6C16E5EA17}"/>
    <dgm:cxn modelId="{54EF559C-CC32-408A-92F1-462C6DCD925C}" type="presOf" srcId="{959D7E7C-8F3F-44AF-B69E-F4F90A8BEBF8}" destId="{E3691BD4-191B-42CA-BDA3-D11ADBFFCF6E}"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322C4FD9-B673-426B-829F-3D7B12000ACF}" type="presOf" srcId="{5469B62F-21EF-403D-AFAF-F1F3A62CC116}" destId="{2370D09E-6DCF-4E5F-AA9E-DE6FA75F978A}" srcOrd="0"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 modelId="{C5CB0582-5D6A-4926-9ED5-D931E47A6B3C}" type="presParOf" srcId="{04E3543D-A5C8-4685-941D-CC5A6D3C16F0}" destId="{2370D09E-6DCF-4E5F-AA9E-DE6FA75F978A}" srcOrd="4" destOrd="0" presId="urn:microsoft.com/office/officeart/2005/8/layout/hierarchy2"/>
    <dgm:cxn modelId="{87F93F0E-8CED-4ED6-90CF-D036C4998801}" type="presParOf" srcId="{2370D09E-6DCF-4E5F-AA9E-DE6FA75F978A}" destId="{9D3AB6AB-391D-412D-BAD9-CEB8CE3BD293}" srcOrd="0" destOrd="0" presId="urn:microsoft.com/office/officeart/2005/8/layout/hierarchy2"/>
    <dgm:cxn modelId="{762A30F2-D7E4-443E-ACBA-248356B0E596}" type="presParOf" srcId="{04E3543D-A5C8-4685-941D-CC5A6D3C16F0}" destId="{18783810-D85D-46FD-A87E-8E767935EAA6}" srcOrd="5" destOrd="0" presId="urn:microsoft.com/office/officeart/2005/8/layout/hierarchy2"/>
    <dgm:cxn modelId="{30C46E5F-D405-44C4-ACC2-92BB454B10DC}" type="presParOf" srcId="{18783810-D85D-46FD-A87E-8E767935EAA6}" destId="{E3691BD4-191B-42CA-BDA3-D11ADBFFCF6E}" srcOrd="0" destOrd="0" presId="urn:microsoft.com/office/officeart/2005/8/layout/hierarchy2"/>
    <dgm:cxn modelId="{12DDC70F-FCB8-4BBA-B867-39CE0925000B}" type="presParOf" srcId="{18783810-D85D-46FD-A87E-8E767935EAA6}" destId="{9FFB5598-CC6E-46E3-87C6-711551540B2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t>ZooFacility</a:t>
          </a:r>
          <a:endParaRPr lang="en-US" sz="2000" dirty="0"/>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t>GiftShop</a:t>
          </a:r>
          <a:endParaRPr lang="en-US" sz="2000" dirty="0"/>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27FBC282-CAF3-490B-B214-91191570762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a:t>Bathroom</a:t>
          </a:r>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9D7E7C-8F3F-44AF-B69E-F4F90A8BEBF8}">
      <dgm:prSet custT="1">
        <dgm:style>
          <a:lnRef idx="2">
            <a:schemeClr val="dk1"/>
          </a:lnRef>
          <a:fillRef idx="1">
            <a:schemeClr val="lt1"/>
          </a:fillRef>
          <a:effectRef idx="0">
            <a:schemeClr val="dk1"/>
          </a:effectRef>
          <a:fontRef idx="minor">
            <a:schemeClr val="dk1"/>
          </a:fontRef>
        </dgm:style>
      </dgm:prSet>
      <dgm:spPr/>
      <dgm:t>
        <a:bodyPr/>
        <a:lstStyle/>
        <a:p>
          <a:r>
            <a:rPr lang="en-US" sz="2000" dirty="0"/>
            <a:t>Cafeteria</a:t>
          </a:r>
        </a:p>
      </dgm:t>
    </dgm:pt>
    <dgm:pt modelId="{5469B62F-21EF-403D-AFAF-F1F3A62CC116}" type="parTrans" cxnId="{0DA8E695-91DA-4743-AF75-8E5F3F291E2F}">
      <dgm:prSet/>
      <dgm:spPr/>
      <dgm:t>
        <a:bodyPr/>
        <a:lstStyle/>
        <a:p>
          <a:endParaRPr lang="en-US"/>
        </a:p>
      </dgm:t>
    </dgm:pt>
    <dgm:pt modelId="{AC85024C-967F-4E7E-99D0-8B6C16E5EA17}" type="sibTrans" cxnId="{0DA8E695-91DA-4743-AF75-8E5F3F291E2F}">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3"/>
      <dgm:spPr/>
    </dgm:pt>
    <dgm:pt modelId="{D60E5B76-1D83-4B1E-9F5E-C3B70C556114}" type="pres">
      <dgm:prSet presAssocID="{F6AF4DF7-323B-4AF7-B64E-A5613389B3FE}" presName="connTx" presStyleLbl="parChTrans1D2" presStyleIdx="0" presStyleCnt="3"/>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3" custLinFactNeighborY="1497">
        <dgm:presLayoutVars>
          <dgm:chPref val="3"/>
        </dgm:presLayoutVars>
      </dgm:prSet>
      <dgm:spPr/>
    </dgm:pt>
    <dgm:pt modelId="{6C6281EF-9F3C-47B1-9F16-FAF7E0DED3D3}" type="pres">
      <dgm:prSet presAssocID="{5010841C-6FB4-4099-AA0F-4A0A40C2F39E}" presName="level3hierChild" presStyleCnt="0"/>
      <dgm:spPr/>
    </dgm:pt>
    <dgm:pt modelId="{520093C4-51A8-49E0-9F68-8D97CDFA9EE4}" type="pres">
      <dgm:prSet presAssocID="{34D97303-284D-4A60-ACDE-B41CE094D009}" presName="conn2-1" presStyleLbl="parChTrans1D2" presStyleIdx="1" presStyleCnt="3"/>
      <dgm:spPr/>
    </dgm:pt>
    <dgm:pt modelId="{2345C25D-B2C9-472B-88FC-F111DF3C1F4A}" type="pres">
      <dgm:prSet presAssocID="{34D97303-284D-4A60-ACDE-B41CE094D009}" presName="connTx" presStyleLbl="parChTrans1D2" presStyleIdx="1" presStyleCnt="3"/>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3">
        <dgm:presLayoutVars>
          <dgm:chPref val="3"/>
        </dgm:presLayoutVars>
      </dgm:prSet>
      <dgm:spPr/>
    </dgm:pt>
    <dgm:pt modelId="{95C3FA03-5669-4251-9557-C8DA7FF5FC28}" type="pres">
      <dgm:prSet presAssocID="{27FBC282-CAF3-490B-B214-91191570762F}" presName="level3hierChild" presStyleCnt="0"/>
      <dgm:spPr/>
    </dgm:pt>
    <dgm:pt modelId="{2370D09E-6DCF-4E5F-AA9E-DE6FA75F978A}" type="pres">
      <dgm:prSet presAssocID="{5469B62F-21EF-403D-AFAF-F1F3A62CC116}" presName="conn2-1" presStyleLbl="parChTrans1D2" presStyleIdx="2" presStyleCnt="3"/>
      <dgm:spPr/>
    </dgm:pt>
    <dgm:pt modelId="{9D3AB6AB-391D-412D-BAD9-CEB8CE3BD293}" type="pres">
      <dgm:prSet presAssocID="{5469B62F-21EF-403D-AFAF-F1F3A62CC116}" presName="connTx" presStyleLbl="parChTrans1D2" presStyleIdx="2" presStyleCnt="3"/>
      <dgm:spPr/>
    </dgm:pt>
    <dgm:pt modelId="{18783810-D85D-46FD-A87E-8E767935EAA6}" type="pres">
      <dgm:prSet presAssocID="{959D7E7C-8F3F-44AF-B69E-F4F90A8BEBF8}" presName="root2" presStyleCnt="0"/>
      <dgm:spPr/>
    </dgm:pt>
    <dgm:pt modelId="{E3691BD4-191B-42CA-BDA3-D11ADBFFCF6E}" type="pres">
      <dgm:prSet presAssocID="{959D7E7C-8F3F-44AF-B69E-F4F90A8BEBF8}" presName="LevelTwoTextNode" presStyleLbl="node2" presStyleIdx="2" presStyleCnt="3">
        <dgm:presLayoutVars>
          <dgm:chPref val="3"/>
        </dgm:presLayoutVars>
      </dgm:prSet>
      <dgm:spPr/>
    </dgm:pt>
    <dgm:pt modelId="{9FFB5598-CC6E-46E3-87C6-711551540B20}" type="pres">
      <dgm:prSet presAssocID="{959D7E7C-8F3F-44AF-B69E-F4F90A8BEBF8}"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F32AA143-281D-4522-8FB0-D2CE4A9BAEDD}" type="presOf" srcId="{F6AF4DF7-323B-4AF7-B64E-A5613389B3FE}" destId="{A3F2D820-7163-431D-AD2D-AAA44D891A20}" srcOrd="0" destOrd="0" presId="urn:microsoft.com/office/officeart/2005/8/layout/hierarchy2"/>
    <dgm:cxn modelId="{6478B25F-6B96-49AC-AFE3-0C2B6A4CBD1C}" srcId="{2F62D43D-3A0F-4B1B-8FD1-5BFDA455A86C}" destId="{5010841C-6FB4-4099-AA0F-4A0A40C2F39E}" srcOrd="0" destOrd="0" parTransId="{F6AF4DF7-323B-4AF7-B64E-A5613389B3FE}" sibTransId="{971660D0-0C93-4BC0-8275-691F8BEE072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F19A2677-EA8C-4BB7-9803-1EC26CD5C972}" type="presOf" srcId="{5469B62F-21EF-403D-AFAF-F1F3A62CC116}" destId="{9D3AB6AB-391D-412D-BAD9-CEB8CE3BD293}" srcOrd="1" destOrd="0" presId="urn:microsoft.com/office/officeart/2005/8/layout/hierarchy2"/>
    <dgm:cxn modelId="{84541595-FD30-4536-A6A8-8C5C59CA8FF3}" type="presOf" srcId="{5010841C-6FB4-4099-AA0F-4A0A40C2F39E}" destId="{79C575EC-6485-4BB0-B097-1E2831E29182}" srcOrd="0" destOrd="0" presId="urn:microsoft.com/office/officeart/2005/8/layout/hierarchy2"/>
    <dgm:cxn modelId="{0DA8E695-91DA-4743-AF75-8E5F3F291E2F}" srcId="{2F62D43D-3A0F-4B1B-8FD1-5BFDA455A86C}" destId="{959D7E7C-8F3F-44AF-B69E-F4F90A8BEBF8}" srcOrd="2" destOrd="0" parTransId="{5469B62F-21EF-403D-AFAF-F1F3A62CC116}" sibTransId="{AC85024C-967F-4E7E-99D0-8B6C16E5EA17}"/>
    <dgm:cxn modelId="{54EF559C-CC32-408A-92F1-462C6DCD925C}" type="presOf" srcId="{959D7E7C-8F3F-44AF-B69E-F4F90A8BEBF8}" destId="{E3691BD4-191B-42CA-BDA3-D11ADBFFCF6E}"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322C4FD9-B673-426B-829F-3D7B12000ACF}" type="presOf" srcId="{5469B62F-21EF-403D-AFAF-F1F3A62CC116}" destId="{2370D09E-6DCF-4E5F-AA9E-DE6FA75F978A}" srcOrd="0"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 modelId="{C5CB0582-5D6A-4926-9ED5-D931E47A6B3C}" type="presParOf" srcId="{04E3543D-A5C8-4685-941D-CC5A6D3C16F0}" destId="{2370D09E-6DCF-4E5F-AA9E-DE6FA75F978A}" srcOrd="4" destOrd="0" presId="urn:microsoft.com/office/officeart/2005/8/layout/hierarchy2"/>
    <dgm:cxn modelId="{87F93F0E-8CED-4ED6-90CF-D036C4998801}" type="presParOf" srcId="{2370D09E-6DCF-4E5F-AA9E-DE6FA75F978A}" destId="{9D3AB6AB-391D-412D-BAD9-CEB8CE3BD293}" srcOrd="0" destOrd="0" presId="urn:microsoft.com/office/officeart/2005/8/layout/hierarchy2"/>
    <dgm:cxn modelId="{762A30F2-D7E4-443E-ACBA-248356B0E596}" type="presParOf" srcId="{04E3543D-A5C8-4685-941D-CC5A6D3C16F0}" destId="{18783810-D85D-46FD-A87E-8E767935EAA6}" srcOrd="5" destOrd="0" presId="urn:microsoft.com/office/officeart/2005/8/layout/hierarchy2"/>
    <dgm:cxn modelId="{30C46E5F-D405-44C4-ACC2-92BB454B10DC}" type="presParOf" srcId="{18783810-D85D-46FD-A87E-8E767935EAA6}" destId="{E3691BD4-191B-42CA-BDA3-D11ADBFFCF6E}" srcOrd="0" destOrd="0" presId="urn:microsoft.com/office/officeart/2005/8/layout/hierarchy2"/>
    <dgm:cxn modelId="{12DDC70F-FCB8-4BBA-B867-39CE0925000B}" type="presParOf" srcId="{18783810-D85D-46FD-A87E-8E767935EAA6}" destId="{9FFB5598-CC6E-46E3-87C6-711551540B20}"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D0F85C-1480-4403-AB40-CE04ED68F6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62D43D-3A0F-4B1B-8FD1-5BFDA455A86C}">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a:t>Zoo</a:t>
          </a:r>
        </a:p>
      </dgm:t>
    </dgm:pt>
    <dgm:pt modelId="{F95A871F-6975-4CEE-AF85-5C82CF3D9BEE}" type="parTrans" cxnId="{A9C46E76-A76C-47AA-AEC3-F04781C2F823}">
      <dgm:prSet/>
      <dgm:spPr/>
      <dgm:t>
        <a:bodyPr/>
        <a:lstStyle/>
        <a:p>
          <a:endParaRPr lang="en-US"/>
        </a:p>
      </dgm:t>
    </dgm:pt>
    <dgm:pt modelId="{35305C68-15B6-41F6-A7E0-581849D959AA}" type="sibTrans" cxnId="{A9C46E76-A76C-47AA-AEC3-F04781C2F823}">
      <dgm:prSet/>
      <dgm:spPr/>
      <dgm:t>
        <a:bodyPr/>
        <a:lstStyle/>
        <a:p>
          <a:endParaRPr lang="en-US"/>
        </a:p>
      </dgm:t>
    </dgm:pt>
    <dgm:pt modelId="{5010841C-6FB4-4099-AA0F-4A0A40C2F39E}">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a:t>Animal</a:t>
          </a:r>
        </a:p>
      </dgm:t>
    </dgm:pt>
    <dgm:pt modelId="{F6AF4DF7-323B-4AF7-B64E-A5613389B3FE}" type="parTrans" cxnId="{6478B25F-6B96-49AC-AFE3-0C2B6A4CBD1C}">
      <dgm:prSet/>
      <dgm:spPr/>
      <dgm:t>
        <a:bodyPr/>
        <a:lstStyle/>
        <a:p>
          <a:endParaRPr lang="en-US"/>
        </a:p>
      </dgm:t>
    </dgm:pt>
    <dgm:pt modelId="{971660D0-0C93-4BC0-8275-691F8BEE0722}" type="sibTrans" cxnId="{6478B25F-6B96-49AC-AFE3-0C2B6A4CBD1C}">
      <dgm:prSet/>
      <dgm:spPr/>
      <dgm:t>
        <a:bodyPr/>
        <a:lstStyle/>
        <a:p>
          <a:endParaRPr lang="en-US"/>
        </a:p>
      </dgm:t>
    </dgm:pt>
    <dgm:pt modelId="{27FBC282-CAF3-490B-B214-91191570762F}">
      <dgm:prSet phldrT="[Text]" custT="1">
        <dgm:style>
          <a:lnRef idx="2">
            <a:schemeClr val="dk1"/>
          </a:lnRef>
          <a:fillRef idx="1">
            <a:schemeClr val="lt1"/>
          </a:fillRef>
          <a:effectRef idx="0">
            <a:schemeClr val="dk1"/>
          </a:effectRef>
          <a:fontRef idx="minor">
            <a:schemeClr val="dk1"/>
          </a:fontRef>
        </dgm:style>
      </dgm:prSet>
      <dgm:spPr/>
      <dgm:t>
        <a:bodyPr/>
        <a:lstStyle/>
        <a:p>
          <a:r>
            <a:rPr lang="en-US" sz="2000" dirty="0" err="1"/>
            <a:t>ZooMember</a:t>
          </a:r>
          <a:endParaRPr lang="en-US" sz="2000" dirty="0"/>
        </a:p>
      </dgm:t>
    </dgm:pt>
    <dgm:pt modelId="{34D97303-284D-4A60-ACDE-B41CE094D009}" type="parTrans" cxnId="{F6F19D2E-9C4C-4DEF-9FC6-59E4501CE55C}">
      <dgm:prSet/>
      <dgm:spPr/>
      <dgm:t>
        <a:bodyPr/>
        <a:lstStyle/>
        <a:p>
          <a:endParaRPr lang="en-US"/>
        </a:p>
      </dgm:t>
    </dgm:pt>
    <dgm:pt modelId="{96ECE465-0149-4815-943F-8A5781072BA0}" type="sibTrans" cxnId="{F6F19D2E-9C4C-4DEF-9FC6-59E4501CE55C}">
      <dgm:prSet/>
      <dgm:spPr/>
      <dgm:t>
        <a:bodyPr/>
        <a:lstStyle/>
        <a:p>
          <a:endParaRPr lang="en-US"/>
        </a:p>
      </dgm:t>
    </dgm:pt>
    <dgm:pt modelId="{959D7E7C-8F3F-44AF-B69E-F4F90A8BEBF8}">
      <dgm:prSet custT="1">
        <dgm:style>
          <a:lnRef idx="2">
            <a:schemeClr val="dk1"/>
          </a:lnRef>
          <a:fillRef idx="1">
            <a:schemeClr val="lt1"/>
          </a:fillRef>
          <a:effectRef idx="0">
            <a:schemeClr val="dk1"/>
          </a:effectRef>
          <a:fontRef idx="minor">
            <a:schemeClr val="dk1"/>
          </a:fontRef>
        </dgm:style>
      </dgm:prSet>
      <dgm:spPr/>
      <dgm:t>
        <a:bodyPr/>
        <a:lstStyle/>
        <a:p>
          <a:r>
            <a:rPr lang="en-US" sz="2000" dirty="0" err="1"/>
            <a:t>ZooFacility</a:t>
          </a:r>
          <a:endParaRPr lang="en-US" sz="2000" dirty="0"/>
        </a:p>
      </dgm:t>
    </dgm:pt>
    <dgm:pt modelId="{5469B62F-21EF-403D-AFAF-F1F3A62CC116}" type="parTrans" cxnId="{0DA8E695-91DA-4743-AF75-8E5F3F291E2F}">
      <dgm:prSet/>
      <dgm:spPr/>
      <dgm:t>
        <a:bodyPr/>
        <a:lstStyle/>
        <a:p>
          <a:endParaRPr lang="en-US"/>
        </a:p>
      </dgm:t>
    </dgm:pt>
    <dgm:pt modelId="{AC85024C-967F-4E7E-99D0-8B6C16E5EA17}" type="sibTrans" cxnId="{0DA8E695-91DA-4743-AF75-8E5F3F291E2F}">
      <dgm:prSet/>
      <dgm:spPr/>
      <dgm:t>
        <a:bodyPr/>
        <a:lstStyle/>
        <a:p>
          <a:endParaRPr lang="en-US"/>
        </a:p>
      </dgm:t>
    </dgm:pt>
    <dgm:pt modelId="{95784A7C-5D96-46B1-9707-13924E4E779E}" type="pres">
      <dgm:prSet presAssocID="{57D0F85C-1480-4403-AB40-CE04ED68F61D}" presName="diagram" presStyleCnt="0">
        <dgm:presLayoutVars>
          <dgm:chPref val="1"/>
          <dgm:dir/>
          <dgm:animOne val="branch"/>
          <dgm:animLvl val="lvl"/>
          <dgm:resizeHandles val="exact"/>
        </dgm:presLayoutVars>
      </dgm:prSet>
      <dgm:spPr/>
    </dgm:pt>
    <dgm:pt modelId="{CD3D4F1F-2331-40AF-B1F1-0DE3BC1E14AC}" type="pres">
      <dgm:prSet presAssocID="{2F62D43D-3A0F-4B1B-8FD1-5BFDA455A86C}" presName="root1" presStyleCnt="0"/>
      <dgm:spPr/>
    </dgm:pt>
    <dgm:pt modelId="{6998ADDA-3A1B-45B6-A07A-01FCD4BA49BB}" type="pres">
      <dgm:prSet presAssocID="{2F62D43D-3A0F-4B1B-8FD1-5BFDA455A86C}" presName="LevelOneTextNode" presStyleLbl="node0" presStyleIdx="0" presStyleCnt="1">
        <dgm:presLayoutVars>
          <dgm:chPref val="3"/>
        </dgm:presLayoutVars>
      </dgm:prSet>
      <dgm:spPr/>
    </dgm:pt>
    <dgm:pt modelId="{04E3543D-A5C8-4685-941D-CC5A6D3C16F0}" type="pres">
      <dgm:prSet presAssocID="{2F62D43D-3A0F-4B1B-8FD1-5BFDA455A86C}" presName="level2hierChild" presStyleCnt="0"/>
      <dgm:spPr/>
    </dgm:pt>
    <dgm:pt modelId="{A3F2D820-7163-431D-AD2D-AAA44D891A20}" type="pres">
      <dgm:prSet presAssocID="{F6AF4DF7-323B-4AF7-B64E-A5613389B3FE}" presName="conn2-1" presStyleLbl="parChTrans1D2" presStyleIdx="0" presStyleCnt="3"/>
      <dgm:spPr/>
    </dgm:pt>
    <dgm:pt modelId="{D60E5B76-1D83-4B1E-9F5E-C3B70C556114}" type="pres">
      <dgm:prSet presAssocID="{F6AF4DF7-323B-4AF7-B64E-A5613389B3FE}" presName="connTx" presStyleLbl="parChTrans1D2" presStyleIdx="0" presStyleCnt="3"/>
      <dgm:spPr/>
    </dgm:pt>
    <dgm:pt modelId="{61E6E719-E91F-47D3-9CC1-8D28A26234A1}" type="pres">
      <dgm:prSet presAssocID="{5010841C-6FB4-4099-AA0F-4A0A40C2F39E}" presName="root2" presStyleCnt="0"/>
      <dgm:spPr/>
    </dgm:pt>
    <dgm:pt modelId="{79C575EC-6485-4BB0-B097-1E2831E29182}" type="pres">
      <dgm:prSet presAssocID="{5010841C-6FB4-4099-AA0F-4A0A40C2F39E}" presName="LevelTwoTextNode" presStyleLbl="node2" presStyleIdx="0" presStyleCnt="3">
        <dgm:presLayoutVars>
          <dgm:chPref val="3"/>
        </dgm:presLayoutVars>
      </dgm:prSet>
      <dgm:spPr/>
    </dgm:pt>
    <dgm:pt modelId="{6C6281EF-9F3C-47B1-9F16-FAF7E0DED3D3}" type="pres">
      <dgm:prSet presAssocID="{5010841C-6FB4-4099-AA0F-4A0A40C2F39E}" presName="level3hierChild" presStyleCnt="0"/>
      <dgm:spPr/>
    </dgm:pt>
    <dgm:pt modelId="{520093C4-51A8-49E0-9F68-8D97CDFA9EE4}" type="pres">
      <dgm:prSet presAssocID="{34D97303-284D-4A60-ACDE-B41CE094D009}" presName="conn2-1" presStyleLbl="parChTrans1D2" presStyleIdx="1" presStyleCnt="3"/>
      <dgm:spPr/>
    </dgm:pt>
    <dgm:pt modelId="{2345C25D-B2C9-472B-88FC-F111DF3C1F4A}" type="pres">
      <dgm:prSet presAssocID="{34D97303-284D-4A60-ACDE-B41CE094D009}" presName="connTx" presStyleLbl="parChTrans1D2" presStyleIdx="1" presStyleCnt="3"/>
      <dgm:spPr/>
    </dgm:pt>
    <dgm:pt modelId="{F5862273-8DD9-4084-8D6C-F4672F8FE872}" type="pres">
      <dgm:prSet presAssocID="{27FBC282-CAF3-490B-B214-91191570762F}" presName="root2" presStyleCnt="0"/>
      <dgm:spPr/>
    </dgm:pt>
    <dgm:pt modelId="{31390DB4-3D51-4CF8-8C85-35B1DE49FC82}" type="pres">
      <dgm:prSet presAssocID="{27FBC282-CAF3-490B-B214-91191570762F}" presName="LevelTwoTextNode" presStyleLbl="node2" presStyleIdx="1" presStyleCnt="3">
        <dgm:presLayoutVars>
          <dgm:chPref val="3"/>
        </dgm:presLayoutVars>
      </dgm:prSet>
      <dgm:spPr/>
    </dgm:pt>
    <dgm:pt modelId="{95C3FA03-5669-4251-9557-C8DA7FF5FC28}" type="pres">
      <dgm:prSet presAssocID="{27FBC282-CAF3-490B-B214-91191570762F}" presName="level3hierChild" presStyleCnt="0"/>
      <dgm:spPr/>
    </dgm:pt>
    <dgm:pt modelId="{2370D09E-6DCF-4E5F-AA9E-DE6FA75F978A}" type="pres">
      <dgm:prSet presAssocID="{5469B62F-21EF-403D-AFAF-F1F3A62CC116}" presName="conn2-1" presStyleLbl="parChTrans1D2" presStyleIdx="2" presStyleCnt="3"/>
      <dgm:spPr/>
    </dgm:pt>
    <dgm:pt modelId="{9D3AB6AB-391D-412D-BAD9-CEB8CE3BD293}" type="pres">
      <dgm:prSet presAssocID="{5469B62F-21EF-403D-AFAF-F1F3A62CC116}" presName="connTx" presStyleLbl="parChTrans1D2" presStyleIdx="2" presStyleCnt="3"/>
      <dgm:spPr/>
    </dgm:pt>
    <dgm:pt modelId="{18783810-D85D-46FD-A87E-8E767935EAA6}" type="pres">
      <dgm:prSet presAssocID="{959D7E7C-8F3F-44AF-B69E-F4F90A8BEBF8}" presName="root2" presStyleCnt="0"/>
      <dgm:spPr/>
    </dgm:pt>
    <dgm:pt modelId="{E3691BD4-191B-42CA-BDA3-D11ADBFFCF6E}" type="pres">
      <dgm:prSet presAssocID="{959D7E7C-8F3F-44AF-B69E-F4F90A8BEBF8}" presName="LevelTwoTextNode" presStyleLbl="node2" presStyleIdx="2" presStyleCnt="3">
        <dgm:presLayoutVars>
          <dgm:chPref val="3"/>
        </dgm:presLayoutVars>
      </dgm:prSet>
      <dgm:spPr/>
    </dgm:pt>
    <dgm:pt modelId="{9FFB5598-CC6E-46E3-87C6-711551540B20}" type="pres">
      <dgm:prSet presAssocID="{959D7E7C-8F3F-44AF-B69E-F4F90A8BEBF8}" presName="level3hierChild" presStyleCnt="0"/>
      <dgm:spPr/>
    </dgm:pt>
  </dgm:ptLst>
  <dgm:cxnLst>
    <dgm:cxn modelId="{2957BD10-0C0B-435A-9832-B168FFD70B52}" type="presOf" srcId="{27FBC282-CAF3-490B-B214-91191570762F}" destId="{31390DB4-3D51-4CF8-8C85-35B1DE49FC82}" srcOrd="0" destOrd="0" presId="urn:microsoft.com/office/officeart/2005/8/layout/hierarchy2"/>
    <dgm:cxn modelId="{F29E0926-898B-4D7B-A62B-B60051247516}" type="presOf" srcId="{2F62D43D-3A0F-4B1B-8FD1-5BFDA455A86C}" destId="{6998ADDA-3A1B-45B6-A07A-01FCD4BA49BB}" srcOrd="0" destOrd="0" presId="urn:microsoft.com/office/officeart/2005/8/layout/hierarchy2"/>
    <dgm:cxn modelId="{F6F19D2E-9C4C-4DEF-9FC6-59E4501CE55C}" srcId="{2F62D43D-3A0F-4B1B-8FD1-5BFDA455A86C}" destId="{27FBC282-CAF3-490B-B214-91191570762F}" srcOrd="1" destOrd="0" parTransId="{34D97303-284D-4A60-ACDE-B41CE094D009}" sibTransId="{96ECE465-0149-4815-943F-8A5781072BA0}"/>
    <dgm:cxn modelId="{F32AA143-281D-4522-8FB0-D2CE4A9BAEDD}" type="presOf" srcId="{F6AF4DF7-323B-4AF7-B64E-A5613389B3FE}" destId="{A3F2D820-7163-431D-AD2D-AAA44D891A20}" srcOrd="0" destOrd="0" presId="urn:microsoft.com/office/officeart/2005/8/layout/hierarchy2"/>
    <dgm:cxn modelId="{6478B25F-6B96-49AC-AFE3-0C2B6A4CBD1C}" srcId="{2F62D43D-3A0F-4B1B-8FD1-5BFDA455A86C}" destId="{5010841C-6FB4-4099-AA0F-4A0A40C2F39E}" srcOrd="0" destOrd="0" parTransId="{F6AF4DF7-323B-4AF7-B64E-A5613389B3FE}" sibTransId="{971660D0-0C93-4BC0-8275-691F8BEE0722}"/>
    <dgm:cxn modelId="{5BAFBB75-959F-4EC5-90C0-898618EB098C}" type="presOf" srcId="{34D97303-284D-4A60-ACDE-B41CE094D009}" destId="{520093C4-51A8-49E0-9F68-8D97CDFA9EE4}" srcOrd="0" destOrd="0" presId="urn:microsoft.com/office/officeart/2005/8/layout/hierarchy2"/>
    <dgm:cxn modelId="{A9C46E76-A76C-47AA-AEC3-F04781C2F823}" srcId="{57D0F85C-1480-4403-AB40-CE04ED68F61D}" destId="{2F62D43D-3A0F-4B1B-8FD1-5BFDA455A86C}" srcOrd="0" destOrd="0" parTransId="{F95A871F-6975-4CEE-AF85-5C82CF3D9BEE}" sibTransId="{35305C68-15B6-41F6-A7E0-581849D959AA}"/>
    <dgm:cxn modelId="{F19A2677-EA8C-4BB7-9803-1EC26CD5C972}" type="presOf" srcId="{5469B62F-21EF-403D-AFAF-F1F3A62CC116}" destId="{9D3AB6AB-391D-412D-BAD9-CEB8CE3BD293}" srcOrd="1" destOrd="0" presId="urn:microsoft.com/office/officeart/2005/8/layout/hierarchy2"/>
    <dgm:cxn modelId="{84541595-FD30-4536-A6A8-8C5C59CA8FF3}" type="presOf" srcId="{5010841C-6FB4-4099-AA0F-4A0A40C2F39E}" destId="{79C575EC-6485-4BB0-B097-1E2831E29182}" srcOrd="0" destOrd="0" presId="urn:microsoft.com/office/officeart/2005/8/layout/hierarchy2"/>
    <dgm:cxn modelId="{0DA8E695-91DA-4743-AF75-8E5F3F291E2F}" srcId="{2F62D43D-3A0F-4B1B-8FD1-5BFDA455A86C}" destId="{959D7E7C-8F3F-44AF-B69E-F4F90A8BEBF8}" srcOrd="2" destOrd="0" parTransId="{5469B62F-21EF-403D-AFAF-F1F3A62CC116}" sibTransId="{AC85024C-967F-4E7E-99D0-8B6C16E5EA17}"/>
    <dgm:cxn modelId="{54EF559C-CC32-408A-92F1-462C6DCD925C}" type="presOf" srcId="{959D7E7C-8F3F-44AF-B69E-F4F90A8BEBF8}" destId="{E3691BD4-191B-42CA-BDA3-D11ADBFFCF6E}" srcOrd="0" destOrd="0" presId="urn:microsoft.com/office/officeart/2005/8/layout/hierarchy2"/>
    <dgm:cxn modelId="{53D3F1AD-9862-4B84-9D55-F6B5A47C3D4D}" type="presOf" srcId="{F6AF4DF7-323B-4AF7-B64E-A5613389B3FE}" destId="{D60E5B76-1D83-4B1E-9F5E-C3B70C556114}" srcOrd="1" destOrd="0" presId="urn:microsoft.com/office/officeart/2005/8/layout/hierarchy2"/>
    <dgm:cxn modelId="{E01251AE-ED79-44FF-A618-703E33D5290F}" type="presOf" srcId="{34D97303-284D-4A60-ACDE-B41CE094D009}" destId="{2345C25D-B2C9-472B-88FC-F111DF3C1F4A}" srcOrd="1" destOrd="0" presId="urn:microsoft.com/office/officeart/2005/8/layout/hierarchy2"/>
    <dgm:cxn modelId="{322C4FD9-B673-426B-829F-3D7B12000ACF}" type="presOf" srcId="{5469B62F-21EF-403D-AFAF-F1F3A62CC116}" destId="{2370D09E-6DCF-4E5F-AA9E-DE6FA75F978A}" srcOrd="0" destOrd="0" presId="urn:microsoft.com/office/officeart/2005/8/layout/hierarchy2"/>
    <dgm:cxn modelId="{DD9C73D9-E718-4BA7-9284-D68237818690}" type="presOf" srcId="{57D0F85C-1480-4403-AB40-CE04ED68F61D}" destId="{95784A7C-5D96-46B1-9707-13924E4E779E}" srcOrd="0" destOrd="0" presId="urn:microsoft.com/office/officeart/2005/8/layout/hierarchy2"/>
    <dgm:cxn modelId="{2FCA66AF-4520-4EFF-87A2-A0829DD64B20}" type="presParOf" srcId="{95784A7C-5D96-46B1-9707-13924E4E779E}" destId="{CD3D4F1F-2331-40AF-B1F1-0DE3BC1E14AC}" srcOrd="0" destOrd="0" presId="urn:microsoft.com/office/officeart/2005/8/layout/hierarchy2"/>
    <dgm:cxn modelId="{2316C99B-4E74-4F74-B7A0-B361AAB97A02}" type="presParOf" srcId="{CD3D4F1F-2331-40AF-B1F1-0DE3BC1E14AC}" destId="{6998ADDA-3A1B-45B6-A07A-01FCD4BA49BB}" srcOrd="0" destOrd="0" presId="urn:microsoft.com/office/officeart/2005/8/layout/hierarchy2"/>
    <dgm:cxn modelId="{622863EA-F1D6-43AE-ABDF-D3DF7EE47D43}" type="presParOf" srcId="{CD3D4F1F-2331-40AF-B1F1-0DE3BC1E14AC}" destId="{04E3543D-A5C8-4685-941D-CC5A6D3C16F0}" srcOrd="1" destOrd="0" presId="urn:microsoft.com/office/officeart/2005/8/layout/hierarchy2"/>
    <dgm:cxn modelId="{F42C93E2-A482-40CF-85FD-2C0F76428D76}" type="presParOf" srcId="{04E3543D-A5C8-4685-941D-CC5A6D3C16F0}" destId="{A3F2D820-7163-431D-AD2D-AAA44D891A20}" srcOrd="0" destOrd="0" presId="urn:microsoft.com/office/officeart/2005/8/layout/hierarchy2"/>
    <dgm:cxn modelId="{74E9936B-E333-4083-9D47-5A04BEB11382}" type="presParOf" srcId="{A3F2D820-7163-431D-AD2D-AAA44D891A20}" destId="{D60E5B76-1D83-4B1E-9F5E-C3B70C556114}" srcOrd="0" destOrd="0" presId="urn:microsoft.com/office/officeart/2005/8/layout/hierarchy2"/>
    <dgm:cxn modelId="{BF53AE90-BA9E-4AAB-BF2E-E4C74A90CB23}" type="presParOf" srcId="{04E3543D-A5C8-4685-941D-CC5A6D3C16F0}" destId="{61E6E719-E91F-47D3-9CC1-8D28A26234A1}" srcOrd="1" destOrd="0" presId="urn:microsoft.com/office/officeart/2005/8/layout/hierarchy2"/>
    <dgm:cxn modelId="{643B5FFA-8E4D-4DCD-A00C-33CCA59CC5A0}" type="presParOf" srcId="{61E6E719-E91F-47D3-9CC1-8D28A26234A1}" destId="{79C575EC-6485-4BB0-B097-1E2831E29182}" srcOrd="0" destOrd="0" presId="urn:microsoft.com/office/officeart/2005/8/layout/hierarchy2"/>
    <dgm:cxn modelId="{172FC7FD-E55E-47F6-AD01-BB3F4B984A8E}" type="presParOf" srcId="{61E6E719-E91F-47D3-9CC1-8D28A26234A1}" destId="{6C6281EF-9F3C-47B1-9F16-FAF7E0DED3D3}" srcOrd="1" destOrd="0" presId="urn:microsoft.com/office/officeart/2005/8/layout/hierarchy2"/>
    <dgm:cxn modelId="{D721F5F7-210E-48E7-8407-32ECEF2BD534}" type="presParOf" srcId="{04E3543D-A5C8-4685-941D-CC5A6D3C16F0}" destId="{520093C4-51A8-49E0-9F68-8D97CDFA9EE4}" srcOrd="2" destOrd="0" presId="urn:microsoft.com/office/officeart/2005/8/layout/hierarchy2"/>
    <dgm:cxn modelId="{5031CCCD-1425-419D-BD50-0EDAEB520E1C}" type="presParOf" srcId="{520093C4-51A8-49E0-9F68-8D97CDFA9EE4}" destId="{2345C25D-B2C9-472B-88FC-F111DF3C1F4A}" srcOrd="0" destOrd="0" presId="urn:microsoft.com/office/officeart/2005/8/layout/hierarchy2"/>
    <dgm:cxn modelId="{95658105-BAAC-4D29-89C5-7F0F94212B77}" type="presParOf" srcId="{04E3543D-A5C8-4685-941D-CC5A6D3C16F0}" destId="{F5862273-8DD9-4084-8D6C-F4672F8FE872}" srcOrd="3" destOrd="0" presId="urn:microsoft.com/office/officeart/2005/8/layout/hierarchy2"/>
    <dgm:cxn modelId="{043D7491-F6F5-4F56-A912-D40BFFE3B3F9}" type="presParOf" srcId="{F5862273-8DD9-4084-8D6C-F4672F8FE872}" destId="{31390DB4-3D51-4CF8-8C85-35B1DE49FC82}" srcOrd="0" destOrd="0" presId="urn:microsoft.com/office/officeart/2005/8/layout/hierarchy2"/>
    <dgm:cxn modelId="{4AC73888-A26A-4590-A35F-B3AD7FE2AFFC}" type="presParOf" srcId="{F5862273-8DD9-4084-8D6C-F4672F8FE872}" destId="{95C3FA03-5669-4251-9557-C8DA7FF5FC28}" srcOrd="1" destOrd="0" presId="urn:microsoft.com/office/officeart/2005/8/layout/hierarchy2"/>
    <dgm:cxn modelId="{C5CB0582-5D6A-4926-9ED5-D931E47A6B3C}" type="presParOf" srcId="{04E3543D-A5C8-4685-941D-CC5A6D3C16F0}" destId="{2370D09E-6DCF-4E5F-AA9E-DE6FA75F978A}" srcOrd="4" destOrd="0" presId="urn:microsoft.com/office/officeart/2005/8/layout/hierarchy2"/>
    <dgm:cxn modelId="{87F93F0E-8CED-4ED6-90CF-D036C4998801}" type="presParOf" srcId="{2370D09E-6DCF-4E5F-AA9E-DE6FA75F978A}" destId="{9D3AB6AB-391D-412D-BAD9-CEB8CE3BD293}" srcOrd="0" destOrd="0" presId="urn:microsoft.com/office/officeart/2005/8/layout/hierarchy2"/>
    <dgm:cxn modelId="{762A30F2-D7E4-443E-ACBA-248356B0E596}" type="presParOf" srcId="{04E3543D-A5C8-4685-941D-CC5A6D3C16F0}" destId="{18783810-D85D-46FD-A87E-8E767935EAA6}" srcOrd="5" destOrd="0" presId="urn:microsoft.com/office/officeart/2005/8/layout/hierarchy2"/>
    <dgm:cxn modelId="{30C46E5F-D405-44C4-ACC2-92BB454B10DC}" type="presParOf" srcId="{18783810-D85D-46FD-A87E-8E767935EAA6}" destId="{E3691BD4-191B-42CA-BDA3-D11ADBFFCF6E}" srcOrd="0" destOrd="0" presId="urn:microsoft.com/office/officeart/2005/8/layout/hierarchy2"/>
    <dgm:cxn modelId="{12DDC70F-FCB8-4BBA-B867-39CE0925000B}" type="presParOf" srcId="{18783810-D85D-46FD-A87E-8E767935EAA6}" destId="{9FFB5598-CC6E-46E3-87C6-711551540B2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74EC-3115-46BB-82B7-A45AC99883CF}">
      <dsp:nvSpPr>
        <dsp:cNvPr id="0" name=""/>
        <dsp:cNvSpPr/>
      </dsp:nvSpPr>
      <dsp:spPr>
        <a:xfrm>
          <a:off x="3872924" y="2446862"/>
          <a:ext cx="91440" cy="455782"/>
        </a:xfrm>
        <a:custGeom>
          <a:avLst/>
          <a:gdLst/>
          <a:ahLst/>
          <a:cxnLst/>
          <a:rect l="0" t="0" r="0" b="0"/>
          <a:pathLst>
            <a:path>
              <a:moveTo>
                <a:pt x="45720" y="0"/>
              </a:moveTo>
              <a:lnTo>
                <a:pt x="45720" y="45578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9C96F0-1599-4D75-9D8F-077CB9E52BBB}">
      <dsp:nvSpPr>
        <dsp:cNvPr id="0" name=""/>
        <dsp:cNvSpPr/>
      </dsp:nvSpPr>
      <dsp:spPr>
        <a:xfrm>
          <a:off x="2960935" y="995933"/>
          <a:ext cx="957708" cy="455782"/>
        </a:xfrm>
        <a:custGeom>
          <a:avLst/>
          <a:gdLst/>
          <a:ahLst/>
          <a:cxnLst/>
          <a:rect l="0" t="0" r="0" b="0"/>
          <a:pathLst>
            <a:path>
              <a:moveTo>
                <a:pt x="0" y="0"/>
              </a:moveTo>
              <a:lnTo>
                <a:pt x="0" y="310602"/>
              </a:lnTo>
              <a:lnTo>
                <a:pt x="957708" y="310602"/>
              </a:lnTo>
              <a:lnTo>
                <a:pt x="957708" y="45578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EC77F8-7575-4653-BD43-38897622597B}">
      <dsp:nvSpPr>
        <dsp:cNvPr id="0" name=""/>
        <dsp:cNvSpPr/>
      </dsp:nvSpPr>
      <dsp:spPr>
        <a:xfrm>
          <a:off x="2003226" y="995933"/>
          <a:ext cx="957708" cy="455782"/>
        </a:xfrm>
        <a:custGeom>
          <a:avLst/>
          <a:gdLst/>
          <a:ahLst/>
          <a:cxnLst/>
          <a:rect l="0" t="0" r="0" b="0"/>
          <a:pathLst>
            <a:path>
              <a:moveTo>
                <a:pt x="957708" y="0"/>
              </a:moveTo>
              <a:lnTo>
                <a:pt x="957708" y="310602"/>
              </a:lnTo>
              <a:lnTo>
                <a:pt x="0" y="310602"/>
              </a:lnTo>
              <a:lnTo>
                <a:pt x="0" y="45578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84906-1D89-42BB-B11A-A7DBE8E58AF6}">
      <dsp:nvSpPr>
        <dsp:cNvPr id="0" name=""/>
        <dsp:cNvSpPr/>
      </dsp:nvSpPr>
      <dsp:spPr>
        <a:xfrm>
          <a:off x="2177355" y="786"/>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99FFC-63D1-431E-AE39-679FBD586C38}">
      <dsp:nvSpPr>
        <dsp:cNvPr id="0" name=""/>
        <dsp:cNvSpPr/>
      </dsp:nvSpPr>
      <dsp:spPr>
        <a:xfrm>
          <a:off x="2351484" y="166208"/>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MusicalInstrument</a:t>
          </a:r>
          <a:endParaRPr lang="en-US" sz="1300" kern="1200" dirty="0"/>
        </a:p>
      </dsp:txBody>
      <dsp:txXfrm>
        <a:off x="2380631" y="195355"/>
        <a:ext cx="1508866" cy="936852"/>
      </dsp:txXfrm>
    </dsp:sp>
    <dsp:sp modelId="{0352F942-212D-4ADA-9B14-0FC9EF6C6246}">
      <dsp:nvSpPr>
        <dsp:cNvPr id="0" name=""/>
        <dsp:cNvSpPr/>
      </dsp:nvSpPr>
      <dsp:spPr>
        <a:xfrm>
          <a:off x="1219646" y="1451715"/>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AC9CD-838E-48D9-9B28-EED140691692}">
      <dsp:nvSpPr>
        <dsp:cNvPr id="0" name=""/>
        <dsp:cNvSpPr/>
      </dsp:nvSpPr>
      <dsp:spPr>
        <a:xfrm>
          <a:off x="1393775" y="1617137"/>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ElectricKeyboard</a:t>
          </a:r>
          <a:endParaRPr lang="en-US" sz="1300" kern="1200" dirty="0"/>
        </a:p>
      </dsp:txBody>
      <dsp:txXfrm>
        <a:off x="1422922" y="1646284"/>
        <a:ext cx="1508866" cy="936852"/>
      </dsp:txXfrm>
    </dsp:sp>
    <dsp:sp modelId="{60DDE7DF-7E64-4B35-94BC-551850523274}">
      <dsp:nvSpPr>
        <dsp:cNvPr id="0" name=""/>
        <dsp:cNvSpPr/>
      </dsp:nvSpPr>
      <dsp:spPr>
        <a:xfrm>
          <a:off x="3135064" y="1451715"/>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8578D-3EC3-4472-8BD3-1AFC673BABC4}">
      <dsp:nvSpPr>
        <dsp:cNvPr id="0" name=""/>
        <dsp:cNvSpPr/>
      </dsp:nvSpPr>
      <dsp:spPr>
        <a:xfrm>
          <a:off x="3309193" y="1617137"/>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Guitar</a:t>
          </a:r>
        </a:p>
      </dsp:txBody>
      <dsp:txXfrm>
        <a:off x="3338340" y="1646284"/>
        <a:ext cx="1508866" cy="936852"/>
      </dsp:txXfrm>
    </dsp:sp>
    <dsp:sp modelId="{A52D457D-EC0B-4967-8582-503CA81A5B06}">
      <dsp:nvSpPr>
        <dsp:cNvPr id="0" name=""/>
        <dsp:cNvSpPr/>
      </dsp:nvSpPr>
      <dsp:spPr>
        <a:xfrm>
          <a:off x="3135064" y="2902644"/>
          <a:ext cx="1567160" cy="9951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CBEE15-E1DE-4FF2-9AF3-4E4A9B1D7478}">
      <dsp:nvSpPr>
        <dsp:cNvPr id="0" name=""/>
        <dsp:cNvSpPr/>
      </dsp:nvSpPr>
      <dsp:spPr>
        <a:xfrm>
          <a:off x="3309193" y="3068066"/>
          <a:ext cx="1567160" cy="9951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ElectricGuitar</a:t>
          </a:r>
          <a:endParaRPr lang="en-US" sz="1300" kern="1200" dirty="0"/>
        </a:p>
      </dsp:txBody>
      <dsp:txXfrm>
        <a:off x="3338340" y="3097213"/>
        <a:ext cx="1508866" cy="936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2116" y="2174875"/>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Animal</a:t>
          </a:r>
        </a:p>
      </dsp:txBody>
      <dsp:txXfrm>
        <a:off x="33423" y="2206182"/>
        <a:ext cx="2075219" cy="1006302"/>
      </dsp:txXfrm>
    </dsp:sp>
    <dsp:sp modelId="{A3F2D820-7163-431D-AD2D-AAA44D891A20}">
      <dsp:nvSpPr>
        <dsp:cNvPr id="0" name=""/>
        <dsp:cNvSpPr/>
      </dsp:nvSpPr>
      <dsp:spPr>
        <a:xfrm rot="19457599">
          <a:off x="2040966" y="2384266"/>
          <a:ext cx="1053099" cy="35507"/>
        </a:xfrm>
        <a:custGeom>
          <a:avLst/>
          <a:gdLst/>
          <a:ahLst/>
          <a:cxnLst/>
          <a:rect l="0" t="0" r="0" b="0"/>
          <a:pathLst>
            <a:path>
              <a:moveTo>
                <a:pt x="0" y="17753"/>
              </a:moveTo>
              <a:lnTo>
                <a:pt x="1053099" y="177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1189" y="2375692"/>
        <a:ext cx="52654" cy="52654"/>
      </dsp:txXfrm>
    </dsp:sp>
    <dsp:sp modelId="{79C575EC-6485-4BB0-B097-1E2831E29182}">
      <dsp:nvSpPr>
        <dsp:cNvPr id="0" name=""/>
        <dsp:cNvSpPr/>
      </dsp:nvSpPr>
      <dsp:spPr>
        <a:xfrm>
          <a:off x="2995083" y="1560248"/>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Carnivore</a:t>
          </a:r>
        </a:p>
      </dsp:txBody>
      <dsp:txXfrm>
        <a:off x="3026390" y="1591555"/>
        <a:ext cx="2075219" cy="1006302"/>
      </dsp:txXfrm>
    </dsp:sp>
    <dsp:sp modelId="{558607E1-E212-4480-9474-001BBD395D7B}">
      <dsp:nvSpPr>
        <dsp:cNvPr id="0" name=""/>
        <dsp:cNvSpPr/>
      </dsp:nvSpPr>
      <dsp:spPr>
        <a:xfrm>
          <a:off x="5132916" y="2076952"/>
          <a:ext cx="855133" cy="35507"/>
        </a:xfrm>
        <a:custGeom>
          <a:avLst/>
          <a:gdLst/>
          <a:ahLst/>
          <a:cxnLst/>
          <a:rect l="0" t="0" r="0" b="0"/>
          <a:pathLst>
            <a:path>
              <a:moveTo>
                <a:pt x="0" y="17753"/>
              </a:moveTo>
              <a:lnTo>
                <a:pt x="855133" y="1775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9105" y="2073328"/>
        <a:ext cx="42756" cy="42756"/>
      </dsp:txXfrm>
    </dsp:sp>
    <dsp:sp modelId="{A98D8B27-04C4-4743-99A8-4EBCAB174DA4}">
      <dsp:nvSpPr>
        <dsp:cNvPr id="0" name=""/>
        <dsp:cNvSpPr/>
      </dsp:nvSpPr>
      <dsp:spPr>
        <a:xfrm>
          <a:off x="5988050" y="1560248"/>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Tiger</a:t>
          </a:r>
        </a:p>
      </dsp:txBody>
      <dsp:txXfrm>
        <a:off x="6019357" y="1591555"/>
        <a:ext cx="2075219" cy="1006302"/>
      </dsp:txXfrm>
    </dsp:sp>
    <dsp:sp modelId="{520093C4-51A8-49E0-9F68-8D97CDFA9EE4}">
      <dsp:nvSpPr>
        <dsp:cNvPr id="0" name=""/>
        <dsp:cNvSpPr/>
      </dsp:nvSpPr>
      <dsp:spPr>
        <a:xfrm rot="2142401">
          <a:off x="2040966" y="2998893"/>
          <a:ext cx="1053099" cy="35507"/>
        </a:xfrm>
        <a:custGeom>
          <a:avLst/>
          <a:gdLst/>
          <a:ahLst/>
          <a:cxnLst/>
          <a:rect l="0" t="0" r="0" b="0"/>
          <a:pathLst>
            <a:path>
              <a:moveTo>
                <a:pt x="0" y="17753"/>
              </a:moveTo>
              <a:lnTo>
                <a:pt x="1053099" y="177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1189" y="2990319"/>
        <a:ext cx="52654" cy="52654"/>
      </dsp:txXfrm>
    </dsp:sp>
    <dsp:sp modelId="{31390DB4-3D51-4CF8-8C85-35B1DE49FC82}">
      <dsp:nvSpPr>
        <dsp:cNvPr id="0" name=""/>
        <dsp:cNvSpPr/>
      </dsp:nvSpPr>
      <dsp:spPr>
        <a:xfrm>
          <a:off x="2995083" y="2789502"/>
          <a:ext cx="2137833" cy="1068916"/>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Donkey</a:t>
          </a:r>
        </a:p>
      </dsp:txBody>
      <dsp:txXfrm>
        <a:off x="3026390" y="2820809"/>
        <a:ext cx="2075219" cy="1006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1808684"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ZooMember</a:t>
          </a:r>
          <a:endParaRPr lang="en-US" sz="1900" kern="1200" dirty="0"/>
        </a:p>
      </dsp:txBody>
      <dsp:txXfrm>
        <a:off x="1836207" y="1109710"/>
        <a:ext cx="1824383" cy="884668"/>
      </dsp:txXfrm>
    </dsp:sp>
    <dsp:sp modelId="{A3F2D820-7163-431D-AD2D-AAA44D891A20}">
      <dsp:nvSpPr>
        <dsp:cNvPr id="0" name=""/>
        <dsp:cNvSpPr/>
      </dsp:nvSpPr>
      <dsp:spPr>
        <a:xfrm rot="18289469">
          <a:off x="3405780" y="984462"/>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978798"/>
        <a:ext cx="65821" cy="65821"/>
      </dsp:txXfrm>
    </dsp:sp>
    <dsp:sp modelId="{79C575EC-6485-4BB0-B097-1E2831E29182}">
      <dsp:nvSpPr>
        <dsp:cNvPr id="0" name=""/>
        <dsp:cNvSpPr/>
      </dsp:nvSpPr>
      <dsp:spPr>
        <a:xfrm>
          <a:off x="4439885" y="1515"/>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Zookeeper</a:t>
          </a:r>
        </a:p>
      </dsp:txBody>
      <dsp:txXfrm>
        <a:off x="4467408" y="29038"/>
        <a:ext cx="1824383" cy="884668"/>
      </dsp:txXfrm>
    </dsp:sp>
    <dsp:sp modelId="{520093C4-51A8-49E0-9F68-8D97CDFA9EE4}">
      <dsp:nvSpPr>
        <dsp:cNvPr id="0" name=""/>
        <dsp:cNvSpPr/>
      </dsp:nvSpPr>
      <dsp:spPr>
        <a:xfrm>
          <a:off x="3688114" y="1524798"/>
          <a:ext cx="751771" cy="54492"/>
        </a:xfrm>
        <a:custGeom>
          <a:avLst/>
          <a:gdLst/>
          <a:ahLst/>
          <a:cxnLst/>
          <a:rect l="0" t="0" r="0" b="0"/>
          <a:pathLst>
            <a:path>
              <a:moveTo>
                <a:pt x="0" y="27246"/>
              </a:moveTo>
              <a:lnTo>
                <a:pt x="751771"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5205" y="1533250"/>
        <a:ext cx="37588" cy="37588"/>
      </dsp:txXfrm>
    </dsp:sp>
    <dsp:sp modelId="{31390DB4-3D51-4CF8-8C85-35B1DE49FC82}">
      <dsp:nvSpPr>
        <dsp:cNvPr id="0" name=""/>
        <dsp:cNvSpPr/>
      </dsp:nvSpPr>
      <dsp:spPr>
        <a:xfrm>
          <a:off x="4439885"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Trainer</a:t>
          </a:r>
        </a:p>
      </dsp:txBody>
      <dsp:txXfrm>
        <a:off x="4467408" y="1109710"/>
        <a:ext cx="1824383" cy="884668"/>
      </dsp:txXfrm>
    </dsp:sp>
    <dsp:sp modelId="{2370D09E-6DCF-4E5F-AA9E-DE6FA75F978A}">
      <dsp:nvSpPr>
        <dsp:cNvPr id="0" name=""/>
        <dsp:cNvSpPr/>
      </dsp:nvSpPr>
      <dsp:spPr>
        <a:xfrm rot="3310531">
          <a:off x="3405780" y="2065134"/>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2059469"/>
        <a:ext cx="65821" cy="65821"/>
      </dsp:txXfrm>
    </dsp:sp>
    <dsp:sp modelId="{E3691BD4-191B-42CA-BDA3-D11ADBFFCF6E}">
      <dsp:nvSpPr>
        <dsp:cNvPr id="0" name=""/>
        <dsp:cNvSpPr/>
      </dsp:nvSpPr>
      <dsp:spPr>
        <a:xfrm>
          <a:off x="4439885" y="2162859"/>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err="1"/>
            <a:t>CustomerService</a:t>
          </a:r>
          <a:endParaRPr lang="en-US" sz="1900" kern="1200" dirty="0"/>
        </a:p>
      </dsp:txBody>
      <dsp:txXfrm>
        <a:off x="4467408" y="2190382"/>
        <a:ext cx="1824383" cy="884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1808684"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ZooFacility</a:t>
          </a:r>
          <a:endParaRPr lang="en-US" sz="2000" kern="1200" dirty="0"/>
        </a:p>
      </dsp:txBody>
      <dsp:txXfrm>
        <a:off x="1836207" y="1109710"/>
        <a:ext cx="1824383" cy="884668"/>
      </dsp:txXfrm>
    </dsp:sp>
    <dsp:sp modelId="{A3F2D820-7163-431D-AD2D-AAA44D891A20}">
      <dsp:nvSpPr>
        <dsp:cNvPr id="0" name=""/>
        <dsp:cNvSpPr/>
      </dsp:nvSpPr>
      <dsp:spPr>
        <a:xfrm rot="18310633">
          <a:off x="3411541" y="991496"/>
          <a:ext cx="1304916" cy="54492"/>
        </a:xfrm>
        <a:custGeom>
          <a:avLst/>
          <a:gdLst/>
          <a:ahLst/>
          <a:cxnLst/>
          <a:rect l="0" t="0" r="0" b="0"/>
          <a:pathLst>
            <a:path>
              <a:moveTo>
                <a:pt x="0" y="27246"/>
              </a:moveTo>
              <a:lnTo>
                <a:pt x="1304916"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377" y="986119"/>
        <a:ext cx="65245" cy="65245"/>
      </dsp:txXfrm>
    </dsp:sp>
    <dsp:sp modelId="{79C575EC-6485-4BB0-B097-1E2831E29182}">
      <dsp:nvSpPr>
        <dsp:cNvPr id="0" name=""/>
        <dsp:cNvSpPr/>
      </dsp:nvSpPr>
      <dsp:spPr>
        <a:xfrm>
          <a:off x="4439885" y="15583"/>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GiftShop</a:t>
          </a:r>
          <a:endParaRPr lang="en-US" sz="2000" kern="1200" dirty="0"/>
        </a:p>
      </dsp:txBody>
      <dsp:txXfrm>
        <a:off x="4467408" y="43106"/>
        <a:ext cx="1824383" cy="884668"/>
      </dsp:txXfrm>
    </dsp:sp>
    <dsp:sp modelId="{520093C4-51A8-49E0-9F68-8D97CDFA9EE4}">
      <dsp:nvSpPr>
        <dsp:cNvPr id="0" name=""/>
        <dsp:cNvSpPr/>
      </dsp:nvSpPr>
      <dsp:spPr>
        <a:xfrm>
          <a:off x="3688114" y="1524798"/>
          <a:ext cx="751771" cy="54492"/>
        </a:xfrm>
        <a:custGeom>
          <a:avLst/>
          <a:gdLst/>
          <a:ahLst/>
          <a:cxnLst/>
          <a:rect l="0" t="0" r="0" b="0"/>
          <a:pathLst>
            <a:path>
              <a:moveTo>
                <a:pt x="0" y="27246"/>
              </a:moveTo>
              <a:lnTo>
                <a:pt x="751771"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5205" y="1533250"/>
        <a:ext cx="37588" cy="37588"/>
      </dsp:txXfrm>
    </dsp:sp>
    <dsp:sp modelId="{31390DB4-3D51-4CF8-8C85-35B1DE49FC82}">
      <dsp:nvSpPr>
        <dsp:cNvPr id="0" name=""/>
        <dsp:cNvSpPr/>
      </dsp:nvSpPr>
      <dsp:spPr>
        <a:xfrm>
          <a:off x="4439885"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Bathroom</a:t>
          </a:r>
        </a:p>
      </dsp:txBody>
      <dsp:txXfrm>
        <a:off x="4467408" y="1109710"/>
        <a:ext cx="1824383" cy="884668"/>
      </dsp:txXfrm>
    </dsp:sp>
    <dsp:sp modelId="{2370D09E-6DCF-4E5F-AA9E-DE6FA75F978A}">
      <dsp:nvSpPr>
        <dsp:cNvPr id="0" name=""/>
        <dsp:cNvSpPr/>
      </dsp:nvSpPr>
      <dsp:spPr>
        <a:xfrm rot="3310531">
          <a:off x="3405780" y="2065134"/>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2059469"/>
        <a:ext cx="65821" cy="65821"/>
      </dsp:txXfrm>
    </dsp:sp>
    <dsp:sp modelId="{E3691BD4-191B-42CA-BDA3-D11ADBFFCF6E}">
      <dsp:nvSpPr>
        <dsp:cNvPr id="0" name=""/>
        <dsp:cNvSpPr/>
      </dsp:nvSpPr>
      <dsp:spPr>
        <a:xfrm>
          <a:off x="4439885" y="2162859"/>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Cafeteria</a:t>
          </a:r>
        </a:p>
      </dsp:txBody>
      <dsp:txXfrm>
        <a:off x="4467408" y="2190382"/>
        <a:ext cx="1824383" cy="8846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ADDA-3A1B-45B6-A07A-01FCD4BA49BB}">
      <dsp:nvSpPr>
        <dsp:cNvPr id="0" name=""/>
        <dsp:cNvSpPr/>
      </dsp:nvSpPr>
      <dsp:spPr>
        <a:xfrm>
          <a:off x="1808684"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Zoo</a:t>
          </a:r>
        </a:p>
      </dsp:txBody>
      <dsp:txXfrm>
        <a:off x="1836207" y="1109710"/>
        <a:ext cx="1824383" cy="884668"/>
      </dsp:txXfrm>
    </dsp:sp>
    <dsp:sp modelId="{A3F2D820-7163-431D-AD2D-AAA44D891A20}">
      <dsp:nvSpPr>
        <dsp:cNvPr id="0" name=""/>
        <dsp:cNvSpPr/>
      </dsp:nvSpPr>
      <dsp:spPr>
        <a:xfrm rot="18289469">
          <a:off x="3405780" y="984462"/>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978798"/>
        <a:ext cx="65821" cy="65821"/>
      </dsp:txXfrm>
    </dsp:sp>
    <dsp:sp modelId="{79C575EC-6485-4BB0-B097-1E2831E29182}">
      <dsp:nvSpPr>
        <dsp:cNvPr id="0" name=""/>
        <dsp:cNvSpPr/>
      </dsp:nvSpPr>
      <dsp:spPr>
        <a:xfrm>
          <a:off x="4439885" y="1515"/>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Animal</a:t>
          </a:r>
        </a:p>
      </dsp:txBody>
      <dsp:txXfrm>
        <a:off x="4467408" y="29038"/>
        <a:ext cx="1824383" cy="884668"/>
      </dsp:txXfrm>
    </dsp:sp>
    <dsp:sp modelId="{520093C4-51A8-49E0-9F68-8D97CDFA9EE4}">
      <dsp:nvSpPr>
        <dsp:cNvPr id="0" name=""/>
        <dsp:cNvSpPr/>
      </dsp:nvSpPr>
      <dsp:spPr>
        <a:xfrm>
          <a:off x="3688114" y="1524798"/>
          <a:ext cx="751771" cy="54492"/>
        </a:xfrm>
        <a:custGeom>
          <a:avLst/>
          <a:gdLst/>
          <a:ahLst/>
          <a:cxnLst/>
          <a:rect l="0" t="0" r="0" b="0"/>
          <a:pathLst>
            <a:path>
              <a:moveTo>
                <a:pt x="0" y="27246"/>
              </a:moveTo>
              <a:lnTo>
                <a:pt x="751771"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5205" y="1533250"/>
        <a:ext cx="37588" cy="37588"/>
      </dsp:txXfrm>
    </dsp:sp>
    <dsp:sp modelId="{31390DB4-3D51-4CF8-8C85-35B1DE49FC82}">
      <dsp:nvSpPr>
        <dsp:cNvPr id="0" name=""/>
        <dsp:cNvSpPr/>
      </dsp:nvSpPr>
      <dsp:spPr>
        <a:xfrm>
          <a:off x="4439885" y="1082187"/>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ZooMember</a:t>
          </a:r>
          <a:endParaRPr lang="en-US" sz="2000" kern="1200" dirty="0"/>
        </a:p>
      </dsp:txBody>
      <dsp:txXfrm>
        <a:off x="4467408" y="1109710"/>
        <a:ext cx="1824383" cy="884668"/>
      </dsp:txXfrm>
    </dsp:sp>
    <dsp:sp modelId="{2370D09E-6DCF-4E5F-AA9E-DE6FA75F978A}">
      <dsp:nvSpPr>
        <dsp:cNvPr id="0" name=""/>
        <dsp:cNvSpPr/>
      </dsp:nvSpPr>
      <dsp:spPr>
        <a:xfrm rot="3310531">
          <a:off x="3405780" y="2065134"/>
          <a:ext cx="1316439" cy="54492"/>
        </a:xfrm>
        <a:custGeom>
          <a:avLst/>
          <a:gdLst/>
          <a:ahLst/>
          <a:cxnLst/>
          <a:rect l="0" t="0" r="0" b="0"/>
          <a:pathLst>
            <a:path>
              <a:moveTo>
                <a:pt x="0" y="27246"/>
              </a:moveTo>
              <a:lnTo>
                <a:pt x="1316439" y="2724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1089" y="2059469"/>
        <a:ext cx="65821" cy="65821"/>
      </dsp:txXfrm>
    </dsp:sp>
    <dsp:sp modelId="{E3691BD4-191B-42CA-BDA3-D11ADBFFCF6E}">
      <dsp:nvSpPr>
        <dsp:cNvPr id="0" name=""/>
        <dsp:cNvSpPr/>
      </dsp:nvSpPr>
      <dsp:spPr>
        <a:xfrm>
          <a:off x="4439885" y="2162859"/>
          <a:ext cx="1879429" cy="939714"/>
        </a:xfrm>
        <a:prstGeom prst="roundRect">
          <a:avLst>
            <a:gd name="adj" fmla="val 10000"/>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ZooFacility</a:t>
          </a:r>
          <a:endParaRPr lang="en-US" sz="2000" kern="1200" dirty="0"/>
        </a:p>
      </dsp:txBody>
      <dsp:txXfrm>
        <a:off x="4467408" y="2190382"/>
        <a:ext cx="1824383" cy="8846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B30BF-BE3F-47C2-B7B3-E8CB680F2AA1}" type="datetimeFigureOut">
              <a:rPr lang="en-US" smtClean="0"/>
              <a:t>4/18/21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CB63E-8074-41A1-9CD7-8EC3ED69F85F}" type="slidenum">
              <a:rPr lang="en-US" smtClean="0"/>
              <a:t>‹#›</a:t>
            </a:fld>
            <a:endParaRPr lang="en-US"/>
          </a:p>
        </p:txBody>
      </p:sp>
    </p:spTree>
    <p:extLst>
      <p:ext uri="{BB962C8B-B14F-4D97-AF65-F5344CB8AC3E}">
        <p14:creationId xmlns:p14="http://schemas.microsoft.com/office/powerpoint/2010/main" val="73788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a:t>
            </a:fld>
            <a:endParaRPr lang="en-US"/>
          </a:p>
        </p:txBody>
      </p:sp>
    </p:spTree>
    <p:extLst>
      <p:ext uri="{BB962C8B-B14F-4D97-AF65-F5344CB8AC3E}">
        <p14:creationId xmlns:p14="http://schemas.microsoft.com/office/powerpoint/2010/main" val="154667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place to touch on </a:t>
            </a:r>
            <a:r>
              <a:rPr lang="en-US" dirty="0" err="1"/>
              <a:t>boolean</a:t>
            </a:r>
            <a:r>
              <a:rPr lang="en-US" dirty="0"/>
              <a:t> </a:t>
            </a:r>
            <a:r>
              <a:rPr lang="en-US" dirty="0" err="1"/>
              <a:t>zen</a:t>
            </a:r>
            <a:r>
              <a:rPr lang="en-US" dirty="0"/>
              <a:t>.</a:t>
            </a:r>
          </a:p>
        </p:txBody>
      </p:sp>
      <p:sp>
        <p:nvSpPr>
          <p:cNvPr id="4" name="Slide Number Placeholder 3"/>
          <p:cNvSpPr>
            <a:spLocks noGrp="1"/>
          </p:cNvSpPr>
          <p:nvPr>
            <p:ph type="sldNum" sz="quarter" idx="10"/>
          </p:nvPr>
        </p:nvSpPr>
        <p:spPr/>
        <p:txBody>
          <a:bodyPr/>
          <a:lstStyle/>
          <a:p>
            <a:fld id="{C56969A0-B3EA-45A4-A390-44554200A62E}" type="slidenum">
              <a:rPr lang="en-US" smtClean="0"/>
              <a:t>58</a:t>
            </a:fld>
            <a:endParaRPr lang="en-US"/>
          </a:p>
        </p:txBody>
      </p:sp>
    </p:spTree>
    <p:extLst>
      <p:ext uri="{BB962C8B-B14F-4D97-AF65-F5344CB8AC3E}">
        <p14:creationId xmlns:p14="http://schemas.microsoft.com/office/powerpoint/2010/main" val="211921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place to touch on </a:t>
            </a:r>
            <a:r>
              <a:rPr lang="en-US" dirty="0" err="1"/>
              <a:t>boolean</a:t>
            </a:r>
            <a:r>
              <a:rPr lang="en-US" dirty="0"/>
              <a:t> </a:t>
            </a:r>
            <a:r>
              <a:rPr lang="en-US" dirty="0" err="1"/>
              <a:t>zen</a:t>
            </a:r>
            <a:r>
              <a:rPr lang="en-US" dirty="0"/>
              <a:t>.</a:t>
            </a:r>
          </a:p>
        </p:txBody>
      </p:sp>
      <p:sp>
        <p:nvSpPr>
          <p:cNvPr id="4" name="Slide Number Placeholder 3"/>
          <p:cNvSpPr>
            <a:spLocks noGrp="1"/>
          </p:cNvSpPr>
          <p:nvPr>
            <p:ph type="sldNum" sz="quarter" idx="10"/>
          </p:nvPr>
        </p:nvSpPr>
        <p:spPr/>
        <p:txBody>
          <a:bodyPr/>
          <a:lstStyle/>
          <a:p>
            <a:fld id="{C56969A0-B3EA-45A4-A390-44554200A62E}" type="slidenum">
              <a:rPr lang="en-US" smtClean="0"/>
              <a:t>59</a:t>
            </a:fld>
            <a:endParaRPr lang="en-US"/>
          </a:p>
        </p:txBody>
      </p:sp>
    </p:spTree>
    <p:extLst>
      <p:ext uri="{BB962C8B-B14F-4D97-AF65-F5344CB8AC3E}">
        <p14:creationId xmlns:p14="http://schemas.microsoft.com/office/powerpoint/2010/main" val="294652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63</a:t>
            </a:fld>
            <a:endParaRPr lang="en-US"/>
          </a:p>
        </p:txBody>
      </p:sp>
    </p:spTree>
    <p:extLst>
      <p:ext uri="{BB962C8B-B14F-4D97-AF65-F5344CB8AC3E}">
        <p14:creationId xmlns:p14="http://schemas.microsoft.com/office/powerpoint/2010/main" val="220854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variable (reference) of type Animal can point to an object of type Lion because all Lions are Animals. </a:t>
            </a:r>
          </a:p>
        </p:txBody>
      </p:sp>
      <p:sp>
        <p:nvSpPr>
          <p:cNvPr id="4" name="Slide Number Placeholder 3"/>
          <p:cNvSpPr>
            <a:spLocks noGrp="1"/>
          </p:cNvSpPr>
          <p:nvPr>
            <p:ph type="sldNum" sz="quarter" idx="5"/>
          </p:nvPr>
        </p:nvSpPr>
        <p:spPr/>
        <p:txBody>
          <a:bodyPr/>
          <a:lstStyle/>
          <a:p>
            <a:fld id="{A7ECB63E-8074-41A1-9CD7-8EC3ED69F85F}" type="slidenum">
              <a:rPr lang="en-US" smtClean="0"/>
              <a:t>65</a:t>
            </a:fld>
            <a:endParaRPr lang="en-US"/>
          </a:p>
        </p:txBody>
      </p:sp>
    </p:spTree>
    <p:extLst>
      <p:ext uri="{BB962C8B-B14F-4D97-AF65-F5344CB8AC3E}">
        <p14:creationId xmlns:p14="http://schemas.microsoft.com/office/powerpoint/2010/main" val="67308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Lion variable can certainly point to a Lion object.  </a:t>
            </a:r>
          </a:p>
          <a:p>
            <a:endParaRPr lang="en-US" dirty="0">
              <a:cs typeface="Calibri"/>
            </a:endParaRPr>
          </a:p>
          <a:p>
            <a:r>
              <a:rPr lang="en-US" dirty="0">
                <a:cs typeface="Calibri"/>
              </a:rPr>
              <a:t>A Lion variable (reference) can't point at an Animal object because Animal is the superclass, Lion is the subclass.  An Animal object might be a Lion, but it also could be many other Animals so such a reference is not OK. </a:t>
            </a:r>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66</a:t>
            </a:fld>
            <a:endParaRPr lang="en-US"/>
          </a:p>
        </p:txBody>
      </p:sp>
    </p:spTree>
    <p:extLst>
      <p:ext uri="{BB962C8B-B14F-4D97-AF65-F5344CB8AC3E}">
        <p14:creationId xmlns:p14="http://schemas.microsoft.com/office/powerpoint/2010/main" val="1363121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t>
            </a:r>
            <a:endParaRPr lang="en-US"/>
          </a:p>
          <a:p>
            <a:endParaRPr lang="en-US" dirty="0">
              <a:cs typeface="Calibri"/>
            </a:endParaRPr>
          </a:p>
          <a:p>
            <a:r>
              <a:rPr lang="en-US" dirty="0"/>
              <a:t>Poly = many </a:t>
            </a:r>
            <a:endParaRPr lang="en-US" dirty="0">
              <a:cs typeface="Calibri"/>
            </a:endParaRPr>
          </a:p>
          <a:p>
            <a:r>
              <a:rPr lang="en-US" dirty="0"/>
              <a:t>Morph = forms / shapes</a:t>
            </a:r>
            <a:endParaRPr lang="en-US" dirty="0">
              <a:cs typeface="Calibri"/>
            </a:endParaRPr>
          </a:p>
          <a:p>
            <a:endParaRPr lang="en-US" dirty="0"/>
          </a:p>
          <a:p>
            <a:r>
              <a:rPr lang="en-US" dirty="0"/>
              <a:t>Polymorphism is a difficult topic to understand, it’s worthwhile to spend extra time here with your students.</a:t>
            </a:r>
            <a:endParaRPr lang="en-US" dirty="0">
              <a:cs typeface="Calibri"/>
            </a:endParaRPr>
          </a:p>
        </p:txBody>
      </p:sp>
      <p:sp>
        <p:nvSpPr>
          <p:cNvPr id="4" name="Slide Number Placeholder 3"/>
          <p:cNvSpPr>
            <a:spLocks noGrp="1"/>
          </p:cNvSpPr>
          <p:nvPr>
            <p:ph type="sldNum" sz="quarter" idx="10"/>
          </p:nvPr>
        </p:nvSpPr>
        <p:spPr/>
        <p:txBody>
          <a:bodyPr/>
          <a:lstStyle/>
          <a:p>
            <a:fld id="{C56969A0-B3EA-45A4-A390-44554200A62E}" type="slidenum">
              <a:rPr lang="en-US" smtClean="0"/>
              <a:t>68</a:t>
            </a:fld>
            <a:endParaRPr lang="en-US"/>
          </a:p>
        </p:txBody>
      </p:sp>
    </p:spTree>
    <p:extLst>
      <p:ext uri="{BB962C8B-B14F-4D97-AF65-F5344CB8AC3E}">
        <p14:creationId xmlns:p14="http://schemas.microsoft.com/office/powerpoint/2010/main" val="26627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a method is defined in the superclass and then overridden in the subclass, the object that the </a:t>
            </a:r>
            <a:endParaRPr lang="en-US"/>
          </a:p>
          <a:p>
            <a:endParaRPr lang="en-US" dirty="0">
              <a:cs typeface="Calibri"/>
            </a:endParaRPr>
          </a:p>
          <a:p>
            <a:r>
              <a:rPr lang="en-US">
                <a:cs typeface="Calibri"/>
              </a:rPr>
              <a:t>Note that if say() is a method that belongs to Animal but is overridden in Lion, a call to say() is in fact a call to the method defined by Lion. </a:t>
            </a:r>
            <a:endParaRPr lang="en-US"/>
          </a:p>
        </p:txBody>
      </p:sp>
      <p:sp>
        <p:nvSpPr>
          <p:cNvPr id="4" name="Slide Number Placeholder 3"/>
          <p:cNvSpPr>
            <a:spLocks noGrp="1"/>
          </p:cNvSpPr>
          <p:nvPr>
            <p:ph type="sldNum" sz="quarter" idx="5"/>
          </p:nvPr>
        </p:nvSpPr>
        <p:spPr/>
        <p:txBody>
          <a:bodyPr/>
          <a:lstStyle/>
          <a:p>
            <a:fld id="{A7ECB63E-8074-41A1-9CD7-8EC3ED69F85F}" type="slidenum">
              <a:rPr lang="en-US" smtClean="0"/>
              <a:t>69</a:t>
            </a:fld>
            <a:endParaRPr lang="en-US"/>
          </a:p>
        </p:txBody>
      </p:sp>
    </p:spTree>
    <p:extLst>
      <p:ext uri="{BB962C8B-B14F-4D97-AF65-F5344CB8AC3E}">
        <p14:creationId xmlns:p14="http://schemas.microsoft.com/office/powerpoint/2010/main" val="3881142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ElectricKeyboard, Guitar, and ElectricGuitar are all subclasses of the superclass MusicalInstrument. </a:t>
            </a:r>
          </a:p>
          <a:p>
            <a:r>
              <a:rPr lang="en-US">
                <a:cs typeface="Calibri"/>
              </a:rPr>
              <a:t>Additionally, ElectricGuitar is a subclass of Guitar</a:t>
            </a:r>
            <a:endParaRPr lang="en-US" dirty="0">
              <a:cs typeface="Calibri" panose="020F0502020204030204"/>
            </a:endParaRPr>
          </a:p>
          <a:p>
            <a:endParaRPr lang="en-US" dirty="0">
              <a:cs typeface="Calibri" panose="020F0502020204030204"/>
            </a:endParaRPr>
          </a:p>
          <a:p>
            <a:r>
              <a:rPr lang="en-US">
                <a:cs typeface="Calibri" panose="020F0502020204030204"/>
              </a:rPr>
              <a:t>Within the for loop, which versions of toString(), pickSound(), and playNote() are being called? </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A7ECB63E-8074-41A1-9CD7-8EC3ED69F85F}" type="slidenum">
              <a:rPr lang="en-US" smtClean="0"/>
              <a:t>70</a:t>
            </a:fld>
            <a:endParaRPr lang="en-US"/>
          </a:p>
        </p:txBody>
      </p:sp>
    </p:spTree>
    <p:extLst>
      <p:ext uri="{BB962C8B-B14F-4D97-AF65-F5344CB8AC3E}">
        <p14:creationId xmlns:p14="http://schemas.microsoft.com/office/powerpoint/2010/main" val="659790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methods </a:t>
            </a:r>
          </a:p>
        </p:txBody>
      </p:sp>
      <p:sp>
        <p:nvSpPr>
          <p:cNvPr id="4" name="Slide Number Placeholder 3"/>
          <p:cNvSpPr>
            <a:spLocks noGrp="1"/>
          </p:cNvSpPr>
          <p:nvPr>
            <p:ph type="sldNum" sz="quarter" idx="5"/>
          </p:nvPr>
        </p:nvSpPr>
        <p:spPr/>
        <p:txBody>
          <a:bodyPr/>
          <a:lstStyle/>
          <a:p>
            <a:fld id="{A7ECB63E-8074-41A1-9CD7-8EC3ED69F85F}" type="slidenum">
              <a:rPr lang="en-US" smtClean="0"/>
              <a:t>72</a:t>
            </a:fld>
            <a:endParaRPr lang="en-US"/>
          </a:p>
        </p:txBody>
      </p:sp>
    </p:spTree>
    <p:extLst>
      <p:ext uri="{BB962C8B-B14F-4D97-AF65-F5344CB8AC3E}">
        <p14:creationId xmlns:p14="http://schemas.microsoft.com/office/powerpoint/2010/main" val="319504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73</a:t>
            </a:fld>
            <a:endParaRPr lang="en-US"/>
          </a:p>
        </p:txBody>
      </p:sp>
    </p:spTree>
    <p:extLst>
      <p:ext uri="{BB962C8B-B14F-4D97-AF65-F5344CB8AC3E}">
        <p14:creationId xmlns:p14="http://schemas.microsoft.com/office/powerpoint/2010/main" val="287535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19</a:t>
            </a:fld>
            <a:endParaRPr lang="en-US"/>
          </a:p>
        </p:txBody>
      </p:sp>
    </p:spTree>
    <p:extLst>
      <p:ext uri="{BB962C8B-B14F-4D97-AF65-F5344CB8AC3E}">
        <p14:creationId xmlns:p14="http://schemas.microsoft.com/office/powerpoint/2010/main" val="1837989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Useing</a:t>
            </a:r>
            <a:r>
              <a:rPr lang="en-US" dirty="0">
                <a:latin typeface="Courier New" panose="02070309020205020404" pitchFamily="49" charset="0"/>
                <a:cs typeface="Courier New" panose="02070309020205020404" pitchFamily="49" charset="0"/>
              </a:rPr>
              <a:t> the Step 1 hierarchy graph and the Step 2 Output table:</a:t>
            </a:r>
          </a:p>
          <a:p>
            <a:r>
              <a:rPr lang="en-US" dirty="0"/>
              <a:t>      Walk through each Musical Instrument printed through the loop.  </a:t>
            </a:r>
          </a:p>
          <a:p>
            <a:r>
              <a:rPr lang="en-US"/>
              <a:t>      Have </a:t>
            </a:r>
            <a:r>
              <a:rPr lang="en-US" dirty="0"/>
              <a:t>students explain how each statement produced the given out in the 3 loop lines: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[i]);</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[i].</a:t>
            </a:r>
            <a:r>
              <a:rPr lang="en-US" dirty="0" err="1">
                <a:latin typeface="Courier New" panose="02070309020205020404" pitchFamily="49" charset="0"/>
                <a:cs typeface="Courier New" panose="02070309020205020404" pitchFamily="49" charset="0"/>
              </a:rPr>
              <a:t>pickSound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[i].</a:t>
            </a:r>
            <a:r>
              <a:rPr lang="en-US" dirty="0" err="1">
                <a:latin typeface="Courier New" panose="02070309020205020404" pitchFamily="49" charset="0"/>
                <a:cs typeface="Courier New" panose="02070309020205020404" pitchFamily="49" charset="0"/>
              </a:rPr>
              <a:t>playNote</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74</a:t>
            </a:fld>
            <a:endParaRPr lang="en-US"/>
          </a:p>
        </p:txBody>
      </p:sp>
    </p:spTree>
    <p:extLst>
      <p:ext uri="{BB962C8B-B14F-4D97-AF65-F5344CB8AC3E}">
        <p14:creationId xmlns:p14="http://schemas.microsoft.com/office/powerpoint/2010/main" val="242296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77</a:t>
            </a:fld>
            <a:endParaRPr lang="en-US"/>
          </a:p>
        </p:txBody>
      </p:sp>
    </p:spTree>
    <p:extLst>
      <p:ext uri="{BB962C8B-B14F-4D97-AF65-F5344CB8AC3E}">
        <p14:creationId xmlns:p14="http://schemas.microsoft.com/office/powerpoint/2010/main" val="238691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this inheritance structure makes sense—A tiger is-a carnivore, a carnivore is-a(n) animal, a donkey is-a animal.</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7ECB63E-8074-41A1-9CD7-8EC3ED69F85F}" type="slidenum">
              <a:rPr lang="en-US" smtClean="0"/>
              <a:t>78</a:t>
            </a:fld>
            <a:endParaRPr lang="en-US"/>
          </a:p>
        </p:txBody>
      </p:sp>
    </p:spTree>
    <p:extLst>
      <p:ext uri="{BB962C8B-B14F-4D97-AF65-F5344CB8AC3E}">
        <p14:creationId xmlns:p14="http://schemas.microsoft.com/office/powerpoint/2010/main" val="302791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Does this slide even belong here? </a:t>
            </a:r>
          </a:p>
        </p:txBody>
      </p:sp>
      <p:sp>
        <p:nvSpPr>
          <p:cNvPr id="4" name="Slide Number Placeholder 3"/>
          <p:cNvSpPr>
            <a:spLocks noGrp="1"/>
          </p:cNvSpPr>
          <p:nvPr>
            <p:ph type="sldNum" sz="quarter" idx="5"/>
          </p:nvPr>
        </p:nvSpPr>
        <p:spPr/>
        <p:txBody>
          <a:bodyPr/>
          <a:lstStyle/>
          <a:p>
            <a:fld id="{A7ECB63E-8074-41A1-9CD7-8EC3ED69F85F}" type="slidenum">
              <a:rPr lang="en-US" smtClean="0"/>
              <a:t>83</a:t>
            </a:fld>
            <a:endParaRPr lang="en-US"/>
          </a:p>
        </p:txBody>
      </p:sp>
    </p:spTree>
    <p:extLst>
      <p:ext uri="{BB962C8B-B14F-4D97-AF65-F5344CB8AC3E}">
        <p14:creationId xmlns:p14="http://schemas.microsoft.com/office/powerpoint/2010/main" val="2387173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86</a:t>
            </a:fld>
            <a:endParaRPr lang="en-US"/>
          </a:p>
        </p:txBody>
      </p:sp>
    </p:spTree>
    <p:extLst>
      <p:ext uri="{BB962C8B-B14F-4D97-AF65-F5344CB8AC3E}">
        <p14:creationId xmlns:p14="http://schemas.microsoft.com/office/powerpoint/2010/main" val="553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96</a:t>
            </a:fld>
            <a:endParaRPr lang="en-US"/>
          </a:p>
        </p:txBody>
      </p:sp>
    </p:spTree>
    <p:extLst>
      <p:ext uri="{BB962C8B-B14F-4D97-AF65-F5344CB8AC3E}">
        <p14:creationId xmlns:p14="http://schemas.microsoft.com/office/powerpoint/2010/main" val="196581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unit is mostly done on the board. Feel free to edit this slide deck as you see fit!</a:t>
            </a:r>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98</a:t>
            </a:fld>
            <a:endParaRPr lang="en-US"/>
          </a:p>
        </p:txBody>
      </p:sp>
    </p:spTree>
    <p:extLst>
      <p:ext uri="{BB962C8B-B14F-4D97-AF65-F5344CB8AC3E}">
        <p14:creationId xmlns:p14="http://schemas.microsoft.com/office/powerpoint/2010/main" val="2831798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102</a:t>
            </a:fld>
            <a:endParaRPr lang="en-US"/>
          </a:p>
        </p:txBody>
      </p:sp>
    </p:spTree>
    <p:extLst>
      <p:ext uri="{BB962C8B-B14F-4D97-AF65-F5344CB8AC3E}">
        <p14:creationId xmlns:p14="http://schemas.microsoft.com/office/powerpoint/2010/main" val="1664868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https://www.youtube.com/watch?v=K3oMN1a_pdg</a:t>
            </a:r>
          </a:p>
        </p:txBody>
      </p:sp>
      <p:sp>
        <p:nvSpPr>
          <p:cNvPr id="4" name="Slide Number Placeholder 3"/>
          <p:cNvSpPr>
            <a:spLocks noGrp="1"/>
          </p:cNvSpPr>
          <p:nvPr>
            <p:ph type="sldNum" sz="quarter" idx="5"/>
          </p:nvPr>
        </p:nvSpPr>
        <p:spPr/>
        <p:txBody>
          <a:bodyPr/>
          <a:lstStyle/>
          <a:p>
            <a:fld id="{A7ECB63E-8074-41A1-9CD7-8EC3ED69F85F}" type="slidenum">
              <a:rPr lang="en-US" smtClean="0"/>
              <a:t>23</a:t>
            </a:fld>
            <a:endParaRPr lang="en-US"/>
          </a:p>
        </p:txBody>
      </p:sp>
    </p:spTree>
    <p:extLst>
      <p:ext uri="{BB962C8B-B14F-4D97-AF65-F5344CB8AC3E}">
        <p14:creationId xmlns:p14="http://schemas.microsoft.com/office/powerpoint/2010/main" val="178409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24</a:t>
            </a:fld>
            <a:endParaRPr lang="en-US"/>
          </a:p>
        </p:txBody>
      </p:sp>
    </p:spTree>
    <p:extLst>
      <p:ext uri="{BB962C8B-B14F-4D97-AF65-F5344CB8AC3E}">
        <p14:creationId xmlns:p14="http://schemas.microsoft.com/office/powerpoint/2010/main" val="148124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Vehicle.java file for full code.</a:t>
            </a:r>
          </a:p>
        </p:txBody>
      </p:sp>
      <p:sp>
        <p:nvSpPr>
          <p:cNvPr id="4" name="Slide Number Placeholder 3"/>
          <p:cNvSpPr>
            <a:spLocks noGrp="1"/>
          </p:cNvSpPr>
          <p:nvPr>
            <p:ph type="sldNum" sz="quarter" idx="5"/>
          </p:nvPr>
        </p:nvSpPr>
        <p:spPr/>
        <p:txBody>
          <a:bodyPr/>
          <a:lstStyle/>
          <a:p>
            <a:fld id="{A7ECB63E-8074-41A1-9CD7-8EC3ED69F85F}" type="slidenum">
              <a:rPr lang="en-US" smtClean="0"/>
              <a:t>26</a:t>
            </a:fld>
            <a:endParaRPr lang="en-US"/>
          </a:p>
        </p:txBody>
      </p:sp>
    </p:spTree>
    <p:extLst>
      <p:ext uri="{BB962C8B-B14F-4D97-AF65-F5344CB8AC3E}">
        <p14:creationId xmlns:p14="http://schemas.microsoft.com/office/powerpoint/2010/main" val="219803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27</a:t>
            </a:fld>
            <a:endParaRPr lang="en-US"/>
          </a:p>
        </p:txBody>
      </p:sp>
    </p:spTree>
    <p:extLst>
      <p:ext uri="{BB962C8B-B14F-4D97-AF65-F5344CB8AC3E}">
        <p14:creationId xmlns:p14="http://schemas.microsoft.com/office/powerpoint/2010/main" val="311117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37</a:t>
            </a:fld>
            <a:endParaRPr lang="en-US"/>
          </a:p>
        </p:txBody>
      </p:sp>
    </p:spTree>
    <p:extLst>
      <p:ext uri="{BB962C8B-B14F-4D97-AF65-F5344CB8AC3E}">
        <p14:creationId xmlns:p14="http://schemas.microsoft.com/office/powerpoint/2010/main" val="326685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B63E-8074-41A1-9CD7-8EC3ED69F85F}" type="slidenum">
              <a:rPr lang="en-US" smtClean="0"/>
              <a:t>38</a:t>
            </a:fld>
            <a:endParaRPr lang="en-US"/>
          </a:p>
        </p:txBody>
      </p:sp>
    </p:spTree>
    <p:extLst>
      <p:ext uri="{BB962C8B-B14F-4D97-AF65-F5344CB8AC3E}">
        <p14:creationId xmlns:p14="http://schemas.microsoft.com/office/powerpoint/2010/main" val="305328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6969A0-B3EA-45A4-A390-44554200A62E}" type="slidenum">
              <a:rPr lang="en-US" smtClean="0"/>
              <a:t>52</a:t>
            </a:fld>
            <a:endParaRPr lang="en-US"/>
          </a:p>
        </p:txBody>
      </p:sp>
    </p:spTree>
    <p:extLst>
      <p:ext uri="{BB962C8B-B14F-4D97-AF65-F5344CB8AC3E}">
        <p14:creationId xmlns:p14="http://schemas.microsoft.com/office/powerpoint/2010/main" val="2314111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40447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dirty="0"/>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chemeClr val="bg1"/>
                </a:solidFill>
              </a:defRPr>
            </a:lvl1pPr>
          </a:lstStyle>
          <a:p>
            <a:pPr lvl="0"/>
            <a:r>
              <a:rPr lang="en-US" dirty="0"/>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chemeClr val="bg1"/>
                </a:solidFill>
              </a:defRPr>
            </a:lvl1pPr>
          </a:lstStyle>
          <a:p>
            <a:pPr lvl="0"/>
            <a:r>
              <a:rPr lang="en-US" dirty="0"/>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chemeClr val="bg1"/>
                </a:solidFill>
              </a:defRPr>
            </a:lvl1pPr>
          </a:lstStyle>
          <a:p>
            <a:pPr lvl="0"/>
            <a:r>
              <a:rPr lang="en-US" dirty="0"/>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chemeClr val="bg1"/>
                </a:solidFill>
              </a:defRPr>
            </a:lvl1pPr>
          </a:lstStyle>
          <a:p>
            <a:pPr lvl="0"/>
            <a:r>
              <a:rPr lang="en-US" dirty="0"/>
              <a:t>04</a:t>
            </a:r>
          </a:p>
        </p:txBody>
      </p:sp>
      <p:sp>
        <p:nvSpPr>
          <p:cNvPr id="49" name="Text Placeholder 48">
            <a:extLst>
              <a:ext uri="{FF2B5EF4-FFF2-40B4-BE49-F238E27FC236}">
                <a16:creationId xmlns:a16="http://schemas.microsoft.com/office/drawing/2014/main" id="{F1DBD5A6-0F62-4793-B752-F73E2C819E0A}"/>
              </a:ext>
            </a:extLst>
          </p:cNvPr>
          <p:cNvSpPr>
            <a:spLocks noGrp="1"/>
          </p:cNvSpPr>
          <p:nvPr>
            <p:ph type="body" sz="quarter" idx="16" hasCustomPrompt="1"/>
          </p:nvPr>
        </p:nvSpPr>
        <p:spPr>
          <a:xfrm>
            <a:off x="3749675" y="1401762"/>
            <a:ext cx="3413125" cy="5080057"/>
          </a:xfrm>
        </p:spPr>
        <p:txBody>
          <a:bodyPr/>
          <a:lstStyle>
            <a:lvl1pPr marL="0" marR="0" indent="0" algn="l" defTabSz="932472" rtl="0" eaLnBrk="1" fontAlgn="base" latinLnBrk="0" hangingPunct="1">
              <a:lnSpc>
                <a:spcPct val="100000"/>
              </a:lnSpc>
              <a:spcBef>
                <a:spcPts val="1800"/>
              </a:spcBef>
              <a:spcAft>
                <a:spcPct val="0"/>
              </a:spcAft>
              <a:buClrTx/>
              <a:buSzTx/>
              <a:buFontTx/>
              <a:buNone/>
              <a:tabLst/>
              <a:defRPr sz="2000"/>
            </a:lvl1pPr>
            <a:lvl2pPr>
              <a:defRPr sz="2000"/>
            </a:lvl2pPr>
            <a:lvl3pPr>
              <a:defRPr sz="2000"/>
            </a:lvl3pPr>
            <a:lvl4pPr>
              <a:defRPr sz="2000"/>
            </a:lvl4pPr>
            <a:lvl5pPr>
              <a:defRPr sz="2000"/>
            </a:lvl5pPr>
          </a:lstStyle>
          <a:p>
            <a:pPr marL="0" marR="0" lvl="0" indent="0" algn="l" defTabSz="932472" rtl="0" eaLnBrk="1" fontAlgn="base" latinLnBrk="0" hangingPunct="1">
              <a:lnSpc>
                <a:spcPct val="100000"/>
              </a:lnSpc>
              <a:spcBef>
                <a:spcPts val="18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Lorem ipsum dolor sit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amet</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consectetuer</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adipiscing</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elit</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Maecenas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porttitor</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congue</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 </a:t>
            </a:r>
            <a:r>
              <a:rPr kumimoji="0" lang="en-US" sz="2000" b="0" i="0" u="none" strike="noStrike" kern="1200" cap="none" spc="0" normalizeH="0" baseline="0" noProof="0" dirty="0" err="1">
                <a:ln>
                  <a:noFill/>
                </a:ln>
                <a:solidFill>
                  <a:srgbClr val="000000"/>
                </a:solidFill>
                <a:effectLst/>
                <a:uLnTx/>
                <a:uFillTx/>
                <a:latin typeface="+mn-lt"/>
                <a:ea typeface="Segoe UI" pitchFamily="34" charset="0"/>
                <a:cs typeface="Segoe UI" panose="020B0502040204020203" pitchFamily="34" charset="0"/>
              </a:rPr>
              <a:t>massa</a:t>
            </a:r>
            <a:r>
              <a:rPr kumimoji="0" lang="en-US" sz="2000" b="0" i="0" u="none" strike="noStrike" kern="1200" cap="none" spc="0" normalizeH="0" baseline="0" noProof="0" dirty="0">
                <a:ln>
                  <a:noFill/>
                </a:ln>
                <a:solidFill>
                  <a:srgbClr val="000000"/>
                </a:solidFill>
                <a:effectLst/>
                <a:uLnTx/>
                <a:uFillTx/>
                <a:latin typeface="+mn-lt"/>
                <a:ea typeface="Segoe UI" pitchFamily="34" charset="0"/>
                <a:cs typeface="Segoe UI" panose="020B0502040204020203" pitchFamily="34" charset="0"/>
              </a:rPr>
              <a:t>.</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bg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3563339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dirty="0"/>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Tree>
    <p:extLst>
      <p:ext uri="{BB962C8B-B14F-4D97-AF65-F5344CB8AC3E}">
        <p14:creationId xmlns:p14="http://schemas.microsoft.com/office/powerpoint/2010/main" val="283013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82869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chemeClr val="accent2"/>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solidFill>
            <a:schemeClr val="bg2"/>
          </a:solidFill>
          <a:effectLst>
            <a:outerShdw dist="50800" dir="10800000" algn="r" rotWithShape="0">
              <a:schemeClr val="accent1"/>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solidFill>
            <a:schemeClr val="bg2"/>
          </a:solidFill>
          <a:effectLst>
            <a:outerShdw dist="50800" dir="10800000" algn="r" rotWithShape="0">
              <a:schemeClr val="accent2"/>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solidFill>
            <a:schemeClr val="bg2"/>
          </a:solidFill>
          <a:effectLst>
            <a:outerShdw dist="50800" dir="10800000" algn="r" rotWithShape="0">
              <a:schemeClr val="accent3"/>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solidFill>
            <a:schemeClr val="bg2"/>
          </a:solidFill>
          <a:effectLst>
            <a:outerShdw dist="50800" dir="10800000" algn="r" rotWithShape="0">
              <a:schemeClr val="accent4"/>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solidFill>
            <a:schemeClr val="bg2"/>
          </a:solidFill>
          <a:effectLst>
            <a:outerShdw dist="50800" dir="10800000" algn="r" rotWithShape="0">
              <a:schemeClr val="accent5"/>
            </a:outerShdw>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76817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8687D-0037-461B-8E4E-8A0992B27DF5}"/>
              </a:ext>
            </a:extLst>
          </p:cNvPr>
          <p:cNvSpPr>
            <a:spLocks noGrp="1"/>
          </p:cNvSpPr>
          <p:nvPr>
            <p:ph type="body" sz="quarter" idx="10"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7" name="Text Placeholder 3">
            <a:extLst>
              <a:ext uri="{FF2B5EF4-FFF2-40B4-BE49-F238E27FC236}">
                <a16:creationId xmlns:a16="http://schemas.microsoft.com/office/drawing/2014/main" id="{C6D0C741-691C-40E8-8A6A-9B4FF3D75FE4}"/>
              </a:ext>
            </a:extLst>
          </p:cNvPr>
          <p:cNvSpPr>
            <a:spLocks noGrp="1"/>
          </p:cNvSpPr>
          <p:nvPr>
            <p:ph type="body" sz="quarter" idx="11"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8" name="Text Placeholder 3">
            <a:extLst>
              <a:ext uri="{FF2B5EF4-FFF2-40B4-BE49-F238E27FC236}">
                <a16:creationId xmlns:a16="http://schemas.microsoft.com/office/drawing/2014/main" id="{CC5CA83C-A53A-4CDA-B811-309C91C5B672}"/>
              </a:ext>
            </a:extLst>
          </p:cNvPr>
          <p:cNvSpPr>
            <a:spLocks noGrp="1"/>
          </p:cNvSpPr>
          <p:nvPr>
            <p:ph type="body" sz="quarter" idx="12"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39" name="Text Placeholder 3">
            <a:extLst>
              <a:ext uri="{FF2B5EF4-FFF2-40B4-BE49-F238E27FC236}">
                <a16:creationId xmlns:a16="http://schemas.microsoft.com/office/drawing/2014/main" id="{28D81D30-3DA5-4429-BCE4-70B07F9EA2E7}"/>
              </a:ext>
            </a:extLst>
          </p:cNvPr>
          <p:cNvSpPr>
            <a:spLocks noGrp="1"/>
          </p:cNvSpPr>
          <p:nvPr>
            <p:ph type="body" sz="quarter" idx="13"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lang="en-US" sz="1600" b="1" dirty="0">
                <a:solidFill>
                  <a:schemeClr val="bg1"/>
                </a:solidFill>
                <a:ea typeface="Segoe UI" pitchFamily="34" charset="0"/>
                <a:cs typeface="Segoe UI" pitchFamily="34" charset="0"/>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Tree>
    <p:extLst>
      <p:ext uri="{BB962C8B-B14F-4D97-AF65-F5344CB8AC3E}">
        <p14:creationId xmlns:p14="http://schemas.microsoft.com/office/powerpoint/2010/main" val="3917301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354217"/>
          </a:xfrm>
        </p:spPr>
        <p:txBody>
          <a:bodyPr/>
          <a:lstStyle>
            <a:lvl1pPr marL="0" indent="0">
              <a:spcBef>
                <a:spcPts val="0"/>
              </a:spcBef>
              <a:buNone/>
              <a:defRPr sz="22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bg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Tree>
    <p:extLst>
      <p:ext uri="{BB962C8B-B14F-4D97-AF65-F5344CB8AC3E}">
        <p14:creationId xmlns:p14="http://schemas.microsoft.com/office/powerpoint/2010/main" val="1302090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dirty="0">
                <a:ea typeface="Segoe UI" pitchFamily="34" charset="0"/>
                <a:cs typeface="Segoe UI" pitchFamily="34" charset="0"/>
              </a:rPr>
              <a:t>Lorem ipsum dolor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consectetuer</a:t>
            </a:r>
            <a:r>
              <a:rPr lang="en-US" sz="2400" i="0" dirty="0">
                <a:ea typeface="Segoe UI" pitchFamily="34" charset="0"/>
                <a:cs typeface="Segoe UI" pitchFamily="34" charset="0"/>
              </a:rPr>
              <a:t> </a:t>
            </a:r>
            <a:r>
              <a:rPr lang="en-US" sz="2400" i="0" dirty="0" err="1">
                <a:ea typeface="Segoe UI" pitchFamily="34" charset="0"/>
                <a:cs typeface="Segoe UI" pitchFamily="34" charset="0"/>
              </a:rPr>
              <a:t>adipiscing</a:t>
            </a:r>
            <a:r>
              <a:rPr lang="en-US" sz="2400" i="0" dirty="0">
                <a:ea typeface="Segoe UI" pitchFamily="34" charset="0"/>
                <a:cs typeface="Segoe UI" pitchFamily="34" charset="0"/>
              </a:rPr>
              <a:t> </a:t>
            </a:r>
            <a:r>
              <a:rPr lang="en-US" sz="2400" i="0" dirty="0" err="1">
                <a:ea typeface="Segoe UI" pitchFamily="34" charset="0"/>
                <a:cs typeface="Segoe UI" pitchFamily="34" charset="0"/>
              </a:rPr>
              <a:t>elit</a:t>
            </a:r>
            <a:r>
              <a:rPr lang="en-US" sz="2400" i="0" dirty="0">
                <a:ea typeface="Segoe UI" pitchFamily="34" charset="0"/>
                <a:cs typeface="Segoe UI" pitchFamily="34" charset="0"/>
              </a:rPr>
              <a:t>. Maecenas </a:t>
            </a:r>
            <a:r>
              <a:rPr lang="en-US" sz="2400" i="0" dirty="0" err="1">
                <a:ea typeface="Segoe UI" pitchFamily="34" charset="0"/>
                <a:cs typeface="Segoe UI" pitchFamily="34" charset="0"/>
              </a:rPr>
              <a:t>porttitor</a:t>
            </a:r>
            <a:r>
              <a:rPr lang="en-US" sz="2400" i="0" dirty="0">
                <a:ea typeface="Segoe UI" pitchFamily="34" charset="0"/>
                <a:cs typeface="Segoe UI" pitchFamily="34" charset="0"/>
              </a:rPr>
              <a:t> </a:t>
            </a:r>
            <a:r>
              <a:rPr lang="en-US" sz="2400" i="0" dirty="0" err="1">
                <a:ea typeface="Segoe UI" pitchFamily="34" charset="0"/>
                <a:cs typeface="Segoe UI" pitchFamily="34" charset="0"/>
              </a:rPr>
              <a:t>congue</a:t>
            </a:r>
            <a:r>
              <a:rPr lang="en-US" sz="2400" i="0" dirty="0">
                <a:ea typeface="Segoe UI" pitchFamily="34" charset="0"/>
                <a:cs typeface="Segoe UI" pitchFamily="34" charset="0"/>
              </a:rPr>
              <a:t> </a:t>
            </a:r>
            <a:r>
              <a:rPr lang="en-US" sz="2400" i="0" dirty="0" err="1">
                <a:ea typeface="Segoe UI" pitchFamily="34" charset="0"/>
                <a:cs typeface="Segoe UI" pitchFamily="34" charset="0"/>
              </a:rPr>
              <a:t>massa</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a:t>
            </a:r>
            <a:r>
              <a:rPr lang="en-US" sz="2400" i="0" dirty="0" err="1">
                <a:ea typeface="Segoe UI" pitchFamily="34" charset="0"/>
                <a:cs typeface="Segoe UI" pitchFamily="34" charset="0"/>
              </a:rPr>
              <a:t>posuere</a:t>
            </a:r>
            <a:r>
              <a:rPr lang="en-US" sz="2400" i="0" dirty="0">
                <a:ea typeface="Segoe UI" pitchFamily="34" charset="0"/>
                <a:cs typeface="Segoe UI" pitchFamily="34" charset="0"/>
              </a:rPr>
              <a:t>, magna sed pulvinar </a:t>
            </a:r>
            <a:r>
              <a:rPr lang="en-US" sz="2400" i="0" dirty="0" err="1">
                <a:ea typeface="Segoe UI" pitchFamily="34" charset="0"/>
                <a:cs typeface="Segoe UI" pitchFamily="34" charset="0"/>
              </a:rPr>
              <a:t>ultricies</a:t>
            </a:r>
            <a:r>
              <a:rPr lang="en-US" sz="2400" i="0" dirty="0">
                <a:ea typeface="Segoe UI" pitchFamily="34" charset="0"/>
                <a:cs typeface="Segoe UI" pitchFamily="34" charset="0"/>
              </a:rPr>
              <a:t>, </a:t>
            </a:r>
            <a:r>
              <a:rPr lang="en-US" sz="2400" i="0" dirty="0" err="1">
                <a:ea typeface="Segoe UI" pitchFamily="34" charset="0"/>
                <a:cs typeface="Segoe UI" pitchFamily="34" charset="0"/>
              </a:rPr>
              <a:t>purus</a:t>
            </a:r>
            <a:r>
              <a:rPr lang="en-US" sz="2400" i="0" dirty="0">
                <a:ea typeface="Segoe UI" pitchFamily="34" charset="0"/>
                <a:cs typeface="Segoe UI" pitchFamily="34" charset="0"/>
              </a:rPr>
              <a:t> </a:t>
            </a:r>
            <a:r>
              <a:rPr lang="en-US" sz="2400" i="0" dirty="0" err="1">
                <a:ea typeface="Segoe UI" pitchFamily="34" charset="0"/>
                <a:cs typeface="Segoe UI" pitchFamily="34" charset="0"/>
              </a:rPr>
              <a:t>lectus</a:t>
            </a:r>
            <a:r>
              <a:rPr lang="en-US" sz="2400" i="0" dirty="0">
                <a:ea typeface="Segoe UI" pitchFamily="34" charset="0"/>
                <a:cs typeface="Segoe UI" pitchFamily="34" charset="0"/>
              </a:rPr>
              <a: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libero,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commodo</a:t>
            </a:r>
            <a:r>
              <a:rPr lang="en-US" sz="2400" i="0" dirty="0">
                <a:ea typeface="Segoe UI" pitchFamily="34" charset="0"/>
                <a:cs typeface="Segoe UI" pitchFamily="34" charset="0"/>
              </a:rPr>
              <a:t> magna </a:t>
            </a:r>
            <a:r>
              <a:rPr lang="en-US" sz="2400" i="0" dirty="0" err="1">
                <a:ea typeface="Segoe UI" pitchFamily="34" charset="0"/>
                <a:cs typeface="Segoe UI" pitchFamily="34" charset="0"/>
              </a:rPr>
              <a:t>eros</a:t>
            </a:r>
            <a:r>
              <a:rPr lang="en-US" sz="2400" i="0" dirty="0">
                <a:ea typeface="Segoe UI" pitchFamily="34" charset="0"/>
                <a:cs typeface="Segoe UI" pitchFamily="34" charset="0"/>
              </a:rPr>
              <a:t> </a:t>
            </a:r>
            <a:r>
              <a:rPr lang="en-US" sz="2400" i="0" dirty="0" err="1">
                <a:ea typeface="Segoe UI" pitchFamily="34" charset="0"/>
                <a:cs typeface="Segoe UI" pitchFamily="34" charset="0"/>
              </a:rPr>
              <a:t>quis</a:t>
            </a:r>
            <a:r>
              <a:rPr lang="en-US" sz="2400" i="0" dirty="0">
                <a:ea typeface="Segoe UI" pitchFamily="34" charset="0"/>
                <a:cs typeface="Segoe UI" pitchFamily="34" charset="0"/>
              </a:rPr>
              <a:t> </a:t>
            </a:r>
            <a:r>
              <a:rPr lang="en-US" sz="2400" i="0" dirty="0" err="1">
                <a:ea typeface="Segoe UI" pitchFamily="34" charset="0"/>
                <a:cs typeface="Segoe UI" pitchFamily="34" charset="0"/>
              </a:rPr>
              <a:t>urna</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a:ea typeface="Segoe UI" pitchFamily="34" charset="0"/>
                <a:cs typeface="Segoe UI" pitchFamily="34" charset="0"/>
              </a:rPr>
              <a:t>Nunc </a:t>
            </a:r>
            <a:r>
              <a:rPr lang="en-US" sz="2400" i="0" dirty="0" err="1">
                <a:ea typeface="Segoe UI" pitchFamily="34" charset="0"/>
                <a:cs typeface="Segoe UI" pitchFamily="34" charset="0"/>
              </a:rPr>
              <a:t>viverra</a:t>
            </a:r>
            <a:r>
              <a:rPr lang="en-US" sz="2400" i="0" dirty="0">
                <a:ea typeface="Segoe UI" pitchFamily="34" charset="0"/>
                <a:cs typeface="Segoe UI" pitchFamily="34" charset="0"/>
              </a:rPr>
              <a:t> </a:t>
            </a:r>
            <a:r>
              <a:rPr lang="en-US" sz="2400" i="0" dirty="0" err="1">
                <a:ea typeface="Segoe UI" pitchFamily="34" charset="0"/>
                <a:cs typeface="Segoe UI" pitchFamily="34" charset="0"/>
              </a:rPr>
              <a:t>imperdiet</a:t>
            </a:r>
            <a:r>
              <a:rPr lang="en-US" sz="2400" i="0" dirty="0">
                <a:ea typeface="Segoe UI" pitchFamily="34" charset="0"/>
                <a:cs typeface="Segoe UI" pitchFamily="34" charset="0"/>
              </a:rPr>
              <a:t> </a:t>
            </a:r>
            <a:r>
              <a:rPr lang="en-US" sz="2400" i="0" dirty="0" err="1">
                <a:ea typeface="Segoe UI" pitchFamily="34" charset="0"/>
                <a:cs typeface="Segoe UI" pitchFamily="34" charset="0"/>
              </a:rPr>
              <a:t>enim</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est. </a:t>
            </a:r>
            <a:r>
              <a:rPr lang="en-US" sz="2400" i="0" dirty="0" err="1">
                <a:ea typeface="Segoe UI" pitchFamily="34" charset="0"/>
                <a:cs typeface="Segoe UI" pitchFamily="34" charset="0"/>
              </a:rPr>
              <a:t>Vivamus</a:t>
            </a:r>
            <a:r>
              <a:rPr lang="en-US" sz="2400" i="0" dirty="0">
                <a:ea typeface="Segoe UI" pitchFamily="34" charset="0"/>
                <a:cs typeface="Segoe UI" pitchFamily="34" charset="0"/>
              </a:rPr>
              <a:t> a </a:t>
            </a:r>
            <a:r>
              <a:rPr lang="en-US" sz="2400" i="0" dirty="0" err="1">
                <a:ea typeface="Segoe UI" pitchFamily="34" charset="0"/>
                <a:cs typeface="Segoe UI" pitchFamily="34" charset="0"/>
              </a:rPr>
              <a:t>tellus</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err="1">
                <a:ea typeface="Segoe UI" pitchFamily="34" charset="0"/>
                <a:cs typeface="Segoe UI" pitchFamily="34" charset="0"/>
              </a:rPr>
              <a:t>Pellentesque</a:t>
            </a:r>
            <a:r>
              <a:rPr lang="en-US" sz="2400" i="0" dirty="0">
                <a:ea typeface="Segoe UI" pitchFamily="34" charset="0"/>
                <a:cs typeface="Segoe UI" pitchFamily="34" charset="0"/>
              </a:rPr>
              <a:t> habitant </a:t>
            </a:r>
            <a:r>
              <a:rPr lang="en-US" sz="2400" i="0" dirty="0" err="1">
                <a:ea typeface="Segoe UI" pitchFamily="34" charset="0"/>
                <a:cs typeface="Segoe UI" pitchFamily="34" charset="0"/>
              </a:rPr>
              <a:t>morbi</a:t>
            </a:r>
            <a:r>
              <a:rPr lang="en-US" sz="2400" i="0" dirty="0">
                <a:ea typeface="Segoe UI" pitchFamily="34" charset="0"/>
                <a:cs typeface="Segoe UI" pitchFamily="34" charset="0"/>
              </a:rPr>
              <a:t> </a:t>
            </a:r>
            <a:r>
              <a:rPr lang="en-US" sz="2400" i="0" dirty="0" err="1">
                <a:ea typeface="Segoe UI" pitchFamily="34" charset="0"/>
                <a:cs typeface="Segoe UI" pitchFamily="34" charset="0"/>
              </a:rPr>
              <a:t>tristique</a:t>
            </a:r>
            <a:r>
              <a:rPr lang="en-US" sz="2400" i="0" dirty="0">
                <a:ea typeface="Segoe UI" pitchFamily="34" charset="0"/>
                <a:cs typeface="Segoe UI" pitchFamily="34" charset="0"/>
              </a:rPr>
              <a:t> </a:t>
            </a:r>
            <a:r>
              <a:rPr lang="en-US" sz="2400" i="0" dirty="0" err="1">
                <a:ea typeface="Segoe UI" pitchFamily="34" charset="0"/>
                <a:cs typeface="Segoe UI" pitchFamily="34" charset="0"/>
              </a:rPr>
              <a:t>senectus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netus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fames ac </a:t>
            </a:r>
            <a:r>
              <a:rPr lang="en-US" sz="2400" i="0" dirty="0" err="1">
                <a:ea typeface="Segoe UI" pitchFamily="34" charset="0"/>
                <a:cs typeface="Segoe UI" pitchFamily="34" charset="0"/>
              </a:rPr>
              <a:t>turpis</a:t>
            </a:r>
            <a:r>
              <a:rPr lang="en-US" sz="2400" i="0" dirty="0">
                <a:ea typeface="Segoe UI" pitchFamily="34" charset="0"/>
                <a:cs typeface="Segoe UI" pitchFamily="34" charset="0"/>
              </a:rPr>
              <a:t> </a:t>
            </a:r>
            <a:r>
              <a:rPr lang="en-US" sz="2400" i="0" dirty="0" err="1">
                <a:ea typeface="Segoe UI" pitchFamily="34" charset="0"/>
                <a:cs typeface="Segoe UI" pitchFamily="34" charset="0"/>
              </a:rPr>
              <a:t>egestas</a:t>
            </a:r>
            <a:r>
              <a:rPr lang="en-US" sz="2400" i="0" dirty="0">
                <a:ea typeface="Segoe UI" pitchFamily="34" charset="0"/>
                <a:cs typeface="Segoe UI" pitchFamily="34" charset="0"/>
              </a:rPr>
              <a:t>. </a:t>
            </a:r>
            <a:r>
              <a:rPr lang="en-US" sz="2400" i="0" dirty="0" err="1">
                <a:ea typeface="Segoe UI" pitchFamily="34" charset="0"/>
                <a:cs typeface="Segoe UI" pitchFamily="34" charset="0"/>
              </a:rPr>
              <a:t>Proin</a:t>
            </a:r>
            <a:r>
              <a:rPr lang="en-US" sz="2400" i="0" dirty="0">
                <a:ea typeface="Segoe UI" pitchFamily="34" charset="0"/>
                <a:cs typeface="Segoe UI" pitchFamily="34" charset="0"/>
              </a:rPr>
              <a:t> pharetra </a:t>
            </a:r>
            <a:r>
              <a:rPr lang="en-US" sz="2400" i="0" dirty="0" err="1">
                <a:ea typeface="Segoe UI" pitchFamily="34" charset="0"/>
                <a:cs typeface="Segoe UI" pitchFamily="34" charset="0"/>
              </a:rPr>
              <a:t>nonummy</a:t>
            </a:r>
            <a:r>
              <a:rPr lang="en-US" sz="2400" i="0" dirty="0">
                <a:ea typeface="Segoe UI" pitchFamily="34" charset="0"/>
                <a:cs typeface="Segoe UI" pitchFamily="34" charset="0"/>
              </a:rPr>
              <a:t> </a:t>
            </a:r>
            <a:r>
              <a:rPr lang="en-US" sz="2400" i="0" dirty="0" err="1">
                <a:ea typeface="Segoe UI" pitchFamily="34" charset="0"/>
                <a:cs typeface="Segoe UI" pitchFamily="34" charset="0"/>
              </a:rPr>
              <a:t>pede</a:t>
            </a:r>
            <a:r>
              <a:rPr lang="en-US" sz="2400" i="0" dirty="0">
                <a:ea typeface="Segoe UI" pitchFamily="34" charset="0"/>
                <a:cs typeface="Segoe UI" pitchFamily="34" charset="0"/>
              </a:rPr>
              <a:t>. </a:t>
            </a:r>
            <a:r>
              <a:rPr lang="en-US" sz="2400" i="0" dirty="0" err="1">
                <a:ea typeface="Segoe UI" pitchFamily="34" charset="0"/>
                <a:cs typeface="Segoe UI" pitchFamily="34" charset="0"/>
              </a:rPr>
              <a:t>Mauris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orci</a:t>
            </a:r>
            <a:r>
              <a:rPr lang="en-US" sz="2400" i="0" dirty="0">
                <a:ea typeface="Segoe UI" pitchFamily="34" charset="0"/>
                <a:cs typeface="Segoe UI" pitchFamily="34" charset="0"/>
              </a:rPr>
              <a:t>.</a:t>
            </a:r>
          </a:p>
        </p:txBody>
      </p:sp>
    </p:spTree>
    <p:extLst>
      <p:ext uri="{BB962C8B-B14F-4D97-AF65-F5344CB8AC3E}">
        <p14:creationId xmlns:p14="http://schemas.microsoft.com/office/powerpoint/2010/main" val="3593238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6" name="Text Placeholder 5">
            <a:extLst>
              <a:ext uri="{FF2B5EF4-FFF2-40B4-BE49-F238E27FC236}">
                <a16:creationId xmlns:a16="http://schemas.microsoft.com/office/drawing/2014/main" id="{E0BD6C8F-CFF8-4B2D-9811-9A14B52F94D5}"/>
              </a:ext>
            </a:extLst>
          </p:cNvPr>
          <p:cNvSpPr>
            <a:spLocks noGrp="1"/>
          </p:cNvSpPr>
          <p:nvPr>
            <p:ph type="body" sz="quarter" idx="16" hasCustomPrompt="1"/>
          </p:nvPr>
        </p:nvSpPr>
        <p:spPr>
          <a:xfrm>
            <a:off x="588263" y="1333500"/>
            <a:ext cx="5657850" cy="5155257"/>
          </a:xfrm>
        </p:spPr>
        <p:txBody>
          <a:bodyPr/>
          <a:lstStyle>
            <a:lvl1pPr marL="173038" marR="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kumimoji="0" lang="en-IN" sz="1600" b="0" i="0" u="none" strike="noStrike" kern="1200" cap="none" spc="0" normalizeH="0" baseline="0" noProof="0">
                <a:ln>
                  <a:noFill/>
                </a:ln>
                <a:solidFill>
                  <a:srgbClr val="000000"/>
                </a:solidFill>
                <a:effectLst/>
                <a:uLnTx/>
                <a:uFillTx/>
              </a:defRPr>
            </a:lvl1pPr>
            <a:lvl2pPr marL="168275" indent="-168275">
              <a:spcBef>
                <a:spcPts val="300"/>
              </a:spcBef>
              <a:spcAft>
                <a:spcPts val="600"/>
              </a:spcAft>
              <a:defRPr sz="1600"/>
            </a:lvl2pPr>
            <a:lvl3pPr marL="168275" indent="-168275">
              <a:spcBef>
                <a:spcPts val="300"/>
              </a:spcBef>
              <a:spcAft>
                <a:spcPts val="600"/>
              </a:spcAft>
              <a:defRPr sz="1600"/>
            </a:lvl3pPr>
            <a:lvl4pPr marL="168275" indent="-168275">
              <a:spcBef>
                <a:spcPts val="300"/>
              </a:spcBef>
              <a:spcAft>
                <a:spcPts val="600"/>
              </a:spcAft>
              <a:defRPr sz="1600"/>
            </a:lvl4pPr>
            <a:lvl5pPr marL="0" indent="0">
              <a:spcBef>
                <a:spcPts val="300"/>
              </a:spcBef>
              <a:spcAft>
                <a:spcPts val="600"/>
              </a:spcAft>
              <a:buNone/>
              <a:defRPr sz="16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400" b="0" i="0" u="none" strike="noStrike" kern="1200" cap="none" spc="0" normalizeH="0" baseline="0" noProof="0" dirty="0">
                <a:ln>
                  <a:noFill/>
                </a:ln>
                <a:solidFill>
                  <a:srgbClr val="008575"/>
                </a:solidFill>
                <a:effectLst/>
                <a:uLnTx/>
                <a:uFillTx/>
                <a:latin typeface="Segoe UI Semibold"/>
                <a:ea typeface="+mn-ea"/>
                <a:cs typeface="+mn-cs"/>
              </a:rPr>
              <a:t>Lorem ipsum</a:t>
            </a:r>
            <a:endParaRPr lang="en-US" dirty="0"/>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Lorem ipsum </a:t>
            </a:r>
            <a:r>
              <a:rPr kumimoji="0" lang="en-IN" sz="1600" b="0" i="0" u="none" strike="noStrike" kern="1200" cap="none" spc="0" normalizeH="0" baseline="0" noProof="0" dirty="0" err="1">
                <a:ln>
                  <a:noFill/>
                </a:ln>
                <a:solidFill>
                  <a:srgbClr val="000000"/>
                </a:solidFill>
                <a:effectLst/>
                <a:uLnTx/>
                <a:uFillTx/>
                <a:latin typeface="+mn-lt"/>
                <a:ea typeface="+mn-ea"/>
                <a:cs typeface="+mn-cs"/>
              </a:rPr>
              <a:t>dolor</a:t>
            </a:r>
            <a:r>
              <a:rPr kumimoji="0" lang="en-IN" sz="1600" b="0" i="0" u="none" strike="noStrike" kern="1200" cap="none" spc="0" normalizeH="0" baseline="0" noProof="0" dirty="0">
                <a:ln>
                  <a:noFill/>
                </a:ln>
                <a:solidFill>
                  <a:srgbClr val="000000"/>
                </a:solidFill>
                <a:effectLst/>
                <a:uLnTx/>
                <a:uFillTx/>
                <a:latin typeface="+mn-lt"/>
                <a:ea typeface="+mn-ea"/>
                <a:cs typeface="+mn-cs"/>
              </a:rPr>
              <a:t>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elit</a:t>
            </a:r>
            <a:r>
              <a:rPr kumimoji="0" lang="en-IN" sz="1600" b="0" i="0" u="none" strike="noStrike" kern="1200" cap="none" spc="0" normalizeH="0" baseline="0" noProof="0" dirty="0">
                <a:ln>
                  <a:noFill/>
                </a:ln>
                <a:solidFill>
                  <a:srgbClr val="000000"/>
                </a:solidFill>
                <a:effectLst/>
                <a:uLnTx/>
                <a:uFillTx/>
                <a:latin typeface="+mn-lt"/>
                <a:ea typeface="+mn-ea"/>
                <a:cs typeface="+mn-cs"/>
              </a:rPr>
              <a:t>. Maecenas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congue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massa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posuere</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sed</a:t>
            </a:r>
            <a:r>
              <a:rPr kumimoji="0" lang="en-IN" sz="1600" b="0" i="0" u="none" strike="noStrike" kern="1200" cap="none" spc="0" normalizeH="0" baseline="0" noProof="0" dirty="0">
                <a:ln>
                  <a:noFill/>
                </a:ln>
                <a:solidFill>
                  <a:srgbClr val="000000"/>
                </a:solidFill>
                <a:effectLst/>
                <a:uLnTx/>
                <a:uFillTx/>
                <a:latin typeface="+mn-lt"/>
                <a:ea typeface="+mn-ea"/>
                <a:cs typeface="+mn-cs"/>
              </a:rPr>
              <a:t> pulvinar </a:t>
            </a:r>
            <a:r>
              <a:rPr kumimoji="0" lang="en-IN" sz="1600" b="0" i="0" u="none" strike="noStrike" kern="1200" cap="none" spc="0" normalizeH="0" baseline="0" noProof="0" dirty="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purus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lectus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libero,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commodo</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eros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quis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urna</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Nunc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viverra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enim</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est.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Vivamus</a:t>
            </a:r>
            <a:r>
              <a:rPr kumimoji="0" lang="en-IN" sz="1600" b="0" i="0" u="none" strike="noStrike" kern="1200" cap="none" spc="0" normalizeH="0" baseline="0" noProof="0" dirty="0">
                <a:ln>
                  <a:noFill/>
                </a:ln>
                <a:solidFill>
                  <a:srgbClr val="000000"/>
                </a:solidFill>
                <a:effectLst/>
                <a:uLnTx/>
                <a:uFillTx/>
                <a:latin typeface="+mn-lt"/>
                <a:ea typeface="+mn-ea"/>
                <a:cs typeface="+mn-cs"/>
              </a:rPr>
              <a:t> a </a:t>
            </a:r>
            <a:r>
              <a:rPr kumimoji="0" lang="en-IN" sz="1600" b="0" i="0" u="none" strike="noStrike" kern="1200" cap="none" spc="0" normalizeH="0" baseline="0" noProof="0" dirty="0" err="1">
                <a:ln>
                  <a:noFill/>
                </a:ln>
                <a:solidFill>
                  <a:srgbClr val="000000"/>
                </a:solidFill>
                <a:effectLst/>
                <a:uLnTx/>
                <a:uFillTx/>
                <a:latin typeface="+mn-lt"/>
                <a:ea typeface="+mn-ea"/>
                <a:cs typeface="+mn-cs"/>
              </a:rPr>
              <a:t>tellus</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dirty="0">
                <a:ln>
                  <a:noFill/>
                </a:ln>
                <a:solidFill>
                  <a:srgbClr val="000000"/>
                </a:solidFill>
                <a:effectLst/>
                <a:uLnTx/>
                <a:uFillTx/>
                <a:latin typeface="+mn-lt"/>
                <a:ea typeface="+mn-ea"/>
                <a:cs typeface="+mn-cs"/>
              </a:rPr>
              <a:t> habitant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morbi</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netus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fames ac </a:t>
            </a:r>
            <a:r>
              <a:rPr kumimoji="0" lang="en-IN" sz="1600" b="0" i="0" u="none" strike="noStrike" kern="1200" cap="none" spc="0" normalizeH="0" baseline="0" noProof="0" dirty="0" err="1">
                <a:ln>
                  <a:noFill/>
                </a:ln>
                <a:solidFill>
                  <a:srgbClr val="000000"/>
                </a:solidFill>
                <a:effectLst/>
                <a:uLnTx/>
                <a:uFillTx/>
                <a:latin typeface="+mn-lt"/>
                <a:ea typeface="+mn-ea"/>
                <a:cs typeface="+mn-cs"/>
              </a:rPr>
              <a:t>turpis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egestas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Proin</a:t>
            </a:r>
            <a:r>
              <a:rPr kumimoji="0" lang="en-IN" sz="1600" b="0" i="0" u="none" strike="noStrike" kern="1200" cap="none" spc="0" normalizeH="0" baseline="0" noProof="0" dirty="0">
                <a:ln>
                  <a:noFill/>
                </a:ln>
                <a:solidFill>
                  <a:srgbClr val="000000"/>
                </a:solidFill>
                <a:effectLst/>
                <a:uLnTx/>
                <a:uFillTx/>
                <a:latin typeface="+mn-lt"/>
                <a:ea typeface="+mn-ea"/>
                <a:cs typeface="+mn-cs"/>
              </a:rPr>
              <a:t> pharetra </a:t>
            </a:r>
            <a:r>
              <a:rPr kumimoji="0" lang="en-IN" sz="1600" b="0" i="0" u="none" strike="noStrike" kern="1200" cap="none" spc="0" normalizeH="0" baseline="0" noProof="0" dirty="0" err="1">
                <a:ln>
                  <a:noFill/>
                </a:ln>
                <a:solidFill>
                  <a:srgbClr val="000000"/>
                </a:solidFill>
                <a:effectLst/>
                <a:uLnTx/>
                <a:uFillTx/>
                <a:latin typeface="+mn-lt"/>
                <a:ea typeface="+mn-ea"/>
                <a:cs typeface="+mn-cs"/>
              </a:rPr>
              <a:t>nonummy</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pede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Mauris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orci</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Lorem ipsum </a:t>
            </a:r>
            <a:r>
              <a:rPr kumimoji="0" lang="en-IN" sz="1600" b="0" i="0" u="none" strike="noStrike" kern="1200" cap="none" spc="0" normalizeH="0" baseline="0" noProof="0" dirty="0" err="1">
                <a:ln>
                  <a:noFill/>
                </a:ln>
                <a:solidFill>
                  <a:srgbClr val="000000"/>
                </a:solidFill>
                <a:effectLst/>
                <a:uLnTx/>
                <a:uFillTx/>
                <a:latin typeface="+mn-lt"/>
                <a:ea typeface="+mn-ea"/>
                <a:cs typeface="+mn-cs"/>
              </a:rPr>
              <a:t>dolor</a:t>
            </a:r>
            <a:r>
              <a:rPr kumimoji="0" lang="en-IN" sz="1600" b="0" i="0" u="none" strike="noStrike" kern="1200" cap="none" spc="0" normalizeH="0" baseline="0" noProof="0" dirty="0">
                <a:ln>
                  <a:noFill/>
                </a:ln>
                <a:solidFill>
                  <a:srgbClr val="000000"/>
                </a:solidFill>
                <a:effectLst/>
                <a:uLnTx/>
                <a:uFillTx/>
                <a:latin typeface="+mn-lt"/>
                <a:ea typeface="+mn-ea"/>
                <a:cs typeface="+mn-cs"/>
              </a:rPr>
              <a:t>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consectetuer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elit</a:t>
            </a:r>
            <a:r>
              <a:rPr kumimoji="0" lang="en-IN" sz="1600" b="0" i="0" u="none" strike="noStrike" kern="1200" cap="none" spc="0" normalizeH="0" baseline="0" noProof="0" dirty="0">
                <a:ln>
                  <a:noFill/>
                </a:ln>
                <a:solidFill>
                  <a:srgbClr val="000000"/>
                </a:solidFill>
                <a:effectLst/>
                <a:uLnTx/>
                <a:uFillTx/>
                <a:latin typeface="+mn-lt"/>
                <a:ea typeface="+mn-ea"/>
                <a:cs typeface="+mn-cs"/>
              </a:rPr>
              <a:t>. Maecenas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porttitor</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congue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massa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posuere</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sed</a:t>
            </a:r>
            <a:r>
              <a:rPr kumimoji="0" lang="en-IN" sz="1600" b="0" i="0" u="none" strike="noStrike" kern="1200" cap="none" spc="0" normalizeH="0" baseline="0" noProof="0" dirty="0">
                <a:ln>
                  <a:noFill/>
                </a:ln>
                <a:solidFill>
                  <a:srgbClr val="000000"/>
                </a:solidFill>
                <a:effectLst/>
                <a:uLnTx/>
                <a:uFillTx/>
                <a:latin typeface="+mn-lt"/>
                <a:ea typeface="+mn-ea"/>
                <a:cs typeface="+mn-cs"/>
              </a:rPr>
              <a:t> pulvinar </a:t>
            </a:r>
            <a:r>
              <a:rPr kumimoji="0" lang="en-IN" sz="1600" b="0" i="0" u="none" strike="noStrike" kern="1200" cap="none" spc="0" normalizeH="0" baseline="0" noProof="0" dirty="0" err="1">
                <a:ln>
                  <a:noFill/>
                </a:ln>
                <a:solidFill>
                  <a:srgbClr val="000000"/>
                </a:solidFill>
                <a:effectLst/>
                <a:uLnTx/>
                <a:uFillTx/>
                <a:latin typeface="+mn-lt"/>
                <a:ea typeface="+mn-ea"/>
                <a:cs typeface="+mn-cs"/>
              </a:rPr>
              <a:t>ultricies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purus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lectus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libero, sit </a:t>
            </a:r>
            <a:r>
              <a:rPr kumimoji="0" lang="en-IN" sz="1600" b="0" i="0" u="none" strike="noStrike" kern="1200" cap="none" spc="0" normalizeH="0" baseline="0" noProof="0" dirty="0" err="1">
                <a:ln>
                  <a:noFill/>
                </a:ln>
                <a:solidFill>
                  <a:srgbClr val="000000"/>
                </a:solidFill>
                <a:effectLst/>
                <a:uLnTx/>
                <a:uFillTx/>
                <a:latin typeface="+mn-lt"/>
                <a:ea typeface="+mn-ea"/>
                <a:cs typeface="+mn-cs"/>
              </a:rPr>
              <a:t>amet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commodo</a:t>
            </a:r>
            <a:r>
              <a:rPr kumimoji="0" lang="en-IN" sz="1600" b="0" i="0" u="none" strike="noStrike" kern="1200" cap="none" spc="0" normalizeH="0" baseline="0" noProof="0" dirty="0">
                <a:ln>
                  <a:noFill/>
                </a:ln>
                <a:solidFill>
                  <a:srgbClr val="000000"/>
                </a:solidFill>
                <a:effectLst/>
                <a:uLnTx/>
                <a:uFillTx/>
                <a:latin typeface="+mn-lt"/>
                <a:ea typeface="+mn-ea"/>
                <a:cs typeface="+mn-cs"/>
              </a:rPr>
              <a:t> magna </a:t>
            </a:r>
            <a:r>
              <a:rPr kumimoji="0" lang="en-IN" sz="1600" b="0" i="0" u="none" strike="noStrike" kern="1200" cap="none" spc="0" normalizeH="0" baseline="0" noProof="0" dirty="0" err="1">
                <a:ln>
                  <a:noFill/>
                </a:ln>
                <a:solidFill>
                  <a:srgbClr val="000000"/>
                </a:solidFill>
                <a:effectLst/>
                <a:uLnTx/>
                <a:uFillTx/>
                <a:latin typeface="+mn-lt"/>
                <a:ea typeface="+mn-ea"/>
                <a:cs typeface="+mn-cs"/>
              </a:rPr>
              <a:t>eros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quis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urna</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rgbClr val="000000"/>
                </a:solidFill>
                <a:effectLst/>
                <a:uLnTx/>
                <a:uFillTx/>
                <a:latin typeface="+mn-lt"/>
                <a:ea typeface="+mn-ea"/>
                <a:cs typeface="+mn-cs"/>
              </a:rPr>
              <a:t>Nunc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viverra</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imperdiet</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enim</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Fusce</a:t>
            </a:r>
            <a:r>
              <a:rPr kumimoji="0" lang="en-IN" sz="1600" b="0" i="0" u="none" strike="noStrike" kern="1200" cap="none" spc="0" normalizeH="0" baseline="0" noProof="0" dirty="0">
                <a:ln>
                  <a:noFill/>
                </a:ln>
                <a:solidFill>
                  <a:srgbClr val="000000"/>
                </a:solidFill>
                <a:effectLst/>
                <a:uLnTx/>
                <a:uFillTx/>
                <a:latin typeface="+mn-lt"/>
                <a:ea typeface="+mn-ea"/>
                <a:cs typeface="+mn-cs"/>
              </a:rPr>
              <a:t> est. </a:t>
            </a:r>
            <a:r>
              <a:rPr kumimoji="0" lang="en-IN" sz="1600" b="0" i="0" u="none" strike="noStrike" kern="1200" cap="none" spc="0" normalizeH="0" baseline="0" noProof="0" dirty="0" err="1">
                <a:ln>
                  <a:noFill/>
                </a:ln>
                <a:solidFill>
                  <a:srgbClr val="000000"/>
                </a:solidFill>
                <a:effectLst/>
                <a:uLnTx/>
                <a:uFillTx/>
                <a:latin typeface="+mn-lt"/>
                <a:ea typeface="+mn-ea"/>
                <a:cs typeface="+mn-cs"/>
              </a:rPr>
              <a:t>Vivamus</a:t>
            </a:r>
            <a:r>
              <a:rPr kumimoji="0" lang="en-IN" sz="1600" b="0" i="0" u="none" strike="noStrike" kern="1200" cap="none" spc="0" normalizeH="0" baseline="0" noProof="0" dirty="0">
                <a:ln>
                  <a:noFill/>
                </a:ln>
                <a:solidFill>
                  <a:srgbClr val="000000"/>
                </a:solidFill>
                <a:effectLst/>
                <a:uLnTx/>
                <a:uFillTx/>
                <a:latin typeface="+mn-lt"/>
                <a:ea typeface="+mn-ea"/>
                <a:cs typeface="+mn-cs"/>
              </a:rPr>
              <a:t> a </a:t>
            </a:r>
            <a:r>
              <a:rPr kumimoji="0" lang="en-IN" sz="1600" b="0" i="0" u="none" strike="noStrike" kern="1200" cap="none" spc="0" normalizeH="0" baseline="0" noProof="0" dirty="0" err="1">
                <a:ln>
                  <a:noFill/>
                </a:ln>
                <a:solidFill>
                  <a:srgbClr val="000000"/>
                </a:solidFill>
                <a:effectLst/>
                <a:uLnTx/>
                <a:uFillTx/>
                <a:latin typeface="+mn-lt"/>
                <a:ea typeface="+mn-ea"/>
                <a:cs typeface="+mn-cs"/>
              </a:rPr>
              <a:t>tellus</a:t>
            </a:r>
            <a:r>
              <a:rPr kumimoji="0" lang="en-IN" sz="1600" b="0" i="0" u="none" strike="noStrike" kern="1200" cap="none" spc="0" normalizeH="0" baseline="0" noProof="0" dirty="0">
                <a:ln>
                  <a:noFill/>
                </a:ln>
                <a:solidFill>
                  <a:srgbClr val="000000"/>
                </a:solidFill>
                <a:effectLst/>
                <a:uLnTx/>
                <a:uFillTx/>
                <a:latin typeface="+mn-lt"/>
                <a:ea typeface="+mn-ea"/>
                <a:cs typeface="+mn-cs"/>
              </a:rPr>
              <a:t>.</a:t>
            </a:r>
          </a:p>
          <a:p>
            <a:pPr marL="173038" marR="0" lvl="0" indent="-173038"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IN" sz="1600" b="0" i="0" u="none" strike="noStrike" kern="1200" cap="none" spc="0" normalizeH="0" baseline="0" noProof="0" dirty="0" err="1">
                <a:ln>
                  <a:noFill/>
                </a:ln>
                <a:solidFill>
                  <a:srgbClr val="000000"/>
                </a:solidFill>
                <a:effectLst/>
                <a:uLnTx/>
                <a:uFillTx/>
                <a:latin typeface="+mn-lt"/>
                <a:ea typeface="+mn-ea"/>
                <a:cs typeface="+mn-cs"/>
              </a:rPr>
              <a:t>Pellentesque</a:t>
            </a:r>
            <a:r>
              <a:rPr kumimoji="0" lang="en-IN" sz="1600" b="0" i="0" u="none" strike="noStrike" kern="1200" cap="none" spc="0" normalizeH="0" baseline="0" noProof="0" dirty="0">
                <a:ln>
                  <a:noFill/>
                </a:ln>
                <a:solidFill>
                  <a:srgbClr val="000000"/>
                </a:solidFill>
                <a:effectLst/>
                <a:uLnTx/>
                <a:uFillTx/>
                <a:latin typeface="+mn-lt"/>
                <a:ea typeface="+mn-ea"/>
                <a:cs typeface="+mn-cs"/>
              </a:rPr>
              <a:t> habitant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morbi</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tristique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senectus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netus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malesuada</a:t>
            </a:r>
            <a:r>
              <a:rPr kumimoji="0" lang="en-IN" sz="1600" b="0" i="0" u="none" strike="noStrike" kern="1200" cap="none" spc="0" normalizeH="0" baseline="0" noProof="0" dirty="0">
                <a:ln>
                  <a:noFill/>
                </a:ln>
                <a:solidFill>
                  <a:srgbClr val="000000"/>
                </a:solidFill>
                <a:effectLst/>
                <a:uLnTx/>
                <a:uFillTx/>
                <a:latin typeface="+mn-lt"/>
                <a:ea typeface="+mn-ea"/>
                <a:cs typeface="+mn-cs"/>
              </a:rPr>
              <a:t> fames ac </a:t>
            </a:r>
            <a:r>
              <a:rPr kumimoji="0" lang="en-IN" sz="1600" b="0" i="0" u="none" strike="noStrike" kern="1200" cap="none" spc="0" normalizeH="0" baseline="0" noProof="0" dirty="0" err="1">
                <a:ln>
                  <a:noFill/>
                </a:ln>
                <a:solidFill>
                  <a:srgbClr val="000000"/>
                </a:solidFill>
                <a:effectLst/>
                <a:uLnTx/>
                <a:uFillTx/>
                <a:latin typeface="+mn-lt"/>
                <a:ea typeface="+mn-ea"/>
                <a:cs typeface="+mn-cs"/>
              </a:rPr>
              <a:t>turpis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egestas</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Proin</a:t>
            </a:r>
            <a:r>
              <a:rPr kumimoji="0" lang="en-IN" sz="1600" b="0" i="0" u="none" strike="noStrike" kern="1200" cap="none" spc="0" normalizeH="0" baseline="0" noProof="0" dirty="0">
                <a:ln>
                  <a:noFill/>
                </a:ln>
                <a:solidFill>
                  <a:srgbClr val="000000"/>
                </a:solidFill>
                <a:effectLst/>
                <a:uLnTx/>
                <a:uFillTx/>
                <a:latin typeface="+mn-lt"/>
                <a:ea typeface="+mn-ea"/>
                <a:cs typeface="+mn-cs"/>
              </a:rPr>
              <a:t> pharetra </a:t>
            </a:r>
            <a:r>
              <a:rPr kumimoji="0" lang="en-IN" sz="1600" b="0" i="0" u="none" strike="noStrike" kern="1200" cap="none" spc="0" normalizeH="0" baseline="0" noProof="0" dirty="0" err="1">
                <a:ln>
                  <a:noFill/>
                </a:ln>
                <a:solidFill>
                  <a:srgbClr val="000000"/>
                </a:solidFill>
                <a:effectLst/>
                <a:uLnTx/>
                <a:uFillTx/>
                <a:latin typeface="+mn-lt"/>
                <a:ea typeface="+mn-ea"/>
                <a:cs typeface="+mn-cs"/>
              </a:rPr>
              <a:t>nonummy</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pede</a:t>
            </a:r>
            <a:r>
              <a:rPr kumimoji="0" lang="en-IN" sz="1600" b="0" i="0" u="none" strike="noStrike" kern="1200" cap="none" spc="0" normalizeH="0" baseline="0" noProof="0" dirty="0">
                <a:ln>
                  <a:noFill/>
                </a:ln>
                <a:solidFill>
                  <a:srgbClr val="000000"/>
                </a:solidFill>
                <a:effectLst/>
                <a:uLnTx/>
                <a:uFillTx/>
                <a:latin typeface="+mn-lt"/>
                <a:ea typeface="+mn-ea"/>
                <a:cs typeface="+mn-cs"/>
              </a:rPr>
              <a:t>. </a:t>
            </a:r>
            <a:r>
              <a:rPr kumimoji="0" lang="en-IN" sz="1600" b="0" i="0" u="none" strike="noStrike" kern="1200" cap="none" spc="0" normalizeH="0" baseline="0" noProof="0" dirty="0" err="1">
                <a:ln>
                  <a:noFill/>
                </a:ln>
                <a:solidFill>
                  <a:srgbClr val="000000"/>
                </a:solidFill>
                <a:effectLst/>
                <a:uLnTx/>
                <a:uFillTx/>
                <a:latin typeface="+mn-lt"/>
                <a:ea typeface="+mn-ea"/>
                <a:cs typeface="+mn-cs"/>
              </a:rPr>
              <a:t>Mauris</a:t>
            </a:r>
            <a:r>
              <a:rPr kumimoji="0" lang="en-IN" sz="1600" b="0" i="0" u="none" strike="noStrike" kern="1200" cap="none" spc="0" normalizeH="0" baseline="0" noProof="0" dirty="0">
                <a:ln>
                  <a:noFill/>
                </a:ln>
                <a:solidFill>
                  <a:srgbClr val="000000"/>
                </a:solidFill>
                <a:effectLst/>
                <a:uLnTx/>
                <a:uFillTx/>
                <a:latin typeface="+mn-lt"/>
                <a:ea typeface="+mn-ea"/>
                <a:cs typeface="+mn-cs"/>
              </a:rPr>
              <a:t> et </a:t>
            </a:r>
            <a:r>
              <a:rPr kumimoji="0" lang="en-IN" sz="1600" b="0" i="0" u="none" strike="noStrike" kern="1200" cap="none" spc="0" normalizeH="0" baseline="0" noProof="0" dirty="0" err="1">
                <a:ln>
                  <a:noFill/>
                </a:ln>
                <a:solidFill>
                  <a:srgbClr val="000000"/>
                </a:solidFill>
                <a:effectLst/>
                <a:uLnTx/>
                <a:uFillTx/>
                <a:latin typeface="+mn-lt"/>
                <a:ea typeface="+mn-ea"/>
                <a:cs typeface="+mn-cs"/>
              </a:rPr>
              <a:t>orci</a:t>
            </a:r>
            <a:r>
              <a:rPr kumimoji="0" lang="en-IN" sz="1600" b="0" i="0" u="none" strike="noStrike" kern="1200" cap="none" spc="0" normalizeH="0" baseline="0" noProof="0" dirty="0">
                <a:ln>
                  <a:noFill/>
                </a:ln>
                <a:solidFill>
                  <a:srgbClr val="000000"/>
                </a:solidFill>
                <a:effectLst/>
                <a:uLnTx/>
                <a:uFillTx/>
                <a:latin typeface="+mn-lt"/>
                <a:ea typeface="+mn-ea"/>
                <a:cs typeface="+mn-cs"/>
              </a:rPr>
              <a:t>.</a:t>
            </a:r>
            <a:endParaRPr lang="en-US" dirty="0"/>
          </a:p>
        </p:txBody>
      </p:sp>
    </p:spTree>
    <p:extLst>
      <p:ext uri="{BB962C8B-B14F-4D97-AF65-F5344CB8AC3E}">
        <p14:creationId xmlns:p14="http://schemas.microsoft.com/office/powerpoint/2010/main" val="3376557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bg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Tree>
    <p:extLst>
      <p:ext uri="{BB962C8B-B14F-4D97-AF65-F5344CB8AC3E}">
        <p14:creationId xmlns:p14="http://schemas.microsoft.com/office/powerpoint/2010/main" val="888314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3C03664C-8731-4E38-92A9-09532E738947}"/>
              </a:ext>
            </a:extLst>
          </p:cNvPr>
          <p:cNvSpPr>
            <a:spLocks noGrp="1"/>
          </p:cNvSpPr>
          <p:nvPr>
            <p:ph type="body" sz="quarter" idx="20" hasCustomPrompt="1"/>
          </p:nvPr>
        </p:nvSpPr>
        <p:spPr>
          <a:xfrm>
            <a:off x="780062"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8" name="Text Placeholder 4">
            <a:extLst>
              <a:ext uri="{FF2B5EF4-FFF2-40B4-BE49-F238E27FC236}">
                <a16:creationId xmlns:a16="http://schemas.microsoft.com/office/drawing/2014/main" id="{82C9E126-8907-4D01-AFBA-8B32705B35C5}"/>
              </a:ext>
            </a:extLst>
          </p:cNvPr>
          <p:cNvSpPr>
            <a:spLocks noGrp="1"/>
          </p:cNvSpPr>
          <p:nvPr>
            <p:ph type="body" sz="quarter" idx="22" hasCustomPrompt="1"/>
          </p:nvPr>
        </p:nvSpPr>
        <p:spPr>
          <a:xfrm>
            <a:off x="3032566"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Text Placeholder 4">
            <a:extLst>
              <a:ext uri="{FF2B5EF4-FFF2-40B4-BE49-F238E27FC236}">
                <a16:creationId xmlns:a16="http://schemas.microsoft.com/office/drawing/2014/main" id="{73BEA7CC-D041-4BAE-968A-C88438270D27}"/>
              </a:ext>
            </a:extLst>
          </p:cNvPr>
          <p:cNvSpPr>
            <a:spLocks noGrp="1"/>
          </p:cNvSpPr>
          <p:nvPr>
            <p:ph type="body" sz="quarter" idx="24" hasCustomPrompt="1"/>
          </p:nvPr>
        </p:nvSpPr>
        <p:spPr>
          <a:xfrm>
            <a:off x="5285070"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0" name="Text Placeholder 4">
            <a:extLst>
              <a:ext uri="{FF2B5EF4-FFF2-40B4-BE49-F238E27FC236}">
                <a16:creationId xmlns:a16="http://schemas.microsoft.com/office/drawing/2014/main" id="{D3CF6030-3571-489B-B4C5-327CDC3F9812}"/>
              </a:ext>
            </a:extLst>
          </p:cNvPr>
          <p:cNvSpPr>
            <a:spLocks noGrp="1"/>
          </p:cNvSpPr>
          <p:nvPr>
            <p:ph type="body" sz="quarter" idx="26" hasCustomPrompt="1"/>
          </p:nvPr>
        </p:nvSpPr>
        <p:spPr>
          <a:xfrm>
            <a:off x="7537574"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6" name="Text Placeholder 4">
            <a:extLst>
              <a:ext uri="{FF2B5EF4-FFF2-40B4-BE49-F238E27FC236}">
                <a16:creationId xmlns:a16="http://schemas.microsoft.com/office/drawing/2014/main" id="{07D73DA4-E4BD-4FD3-8EDA-B8AF9E18EF85}"/>
              </a:ext>
            </a:extLst>
          </p:cNvPr>
          <p:cNvSpPr>
            <a:spLocks noGrp="1"/>
          </p:cNvSpPr>
          <p:nvPr>
            <p:ph type="body" sz="quarter" idx="28" hasCustomPrompt="1"/>
          </p:nvPr>
        </p:nvSpPr>
        <p:spPr>
          <a:xfrm>
            <a:off x="9790079" y="4189334"/>
            <a:ext cx="1816483" cy="276999"/>
          </a:xfrm>
        </p:spPr>
        <p:txBody>
          <a:bodyPr/>
          <a:lstStyle>
            <a:lvl1pPr marL="0" indent="0">
              <a:buNone/>
              <a:defRPr lang="en-US" sz="1800" i="0" dirty="0">
                <a:solidFill>
                  <a:schemeClr val="accent1"/>
                </a:solidFill>
                <a:ea typeface="Segoe UI" pitchFamily="34" charset="0"/>
                <a:cs typeface="Segoe UI" pitchFamily="34" charset="0"/>
              </a:defRPr>
            </a:lvl1pPr>
            <a:lvl2pPr marL="228600" indent="0">
              <a:buNone/>
              <a:defRPr sz="1800">
                <a:latin typeface="+mn-lt"/>
              </a:defRPr>
            </a:lvl2pPr>
            <a:lvl3pPr marL="457200" indent="0">
              <a:buNone/>
              <a:defRPr sz="1800">
                <a:latin typeface="+mn-lt"/>
              </a:defRPr>
            </a:lvl3pPr>
            <a:lvl4pPr marL="661988" indent="0">
              <a:buNone/>
              <a:defRPr sz="1800">
                <a:latin typeface="+mn-lt"/>
              </a:defRPr>
            </a:lvl4pPr>
            <a:lvl5pPr marL="855663" indent="0">
              <a:buNone/>
              <a:defRPr sz="1800">
                <a:latin typeface="+mn-lt"/>
              </a:defRPr>
            </a:lvl5pPr>
          </a:lstStyle>
          <a:p>
            <a:pPr defTabSz="932472" fontAlgn="base">
              <a:spcBef>
                <a:spcPct val="0"/>
              </a:spcBef>
              <a:spcAft>
                <a:spcPct val="0"/>
              </a:spcAft>
            </a:pPr>
            <a:r>
              <a:rPr lang="en-US" sz="1800" i="0" dirty="0">
                <a:solidFill>
                  <a:schemeClr val="accent1"/>
                </a:solidFill>
                <a:latin typeface="+mj-lt"/>
                <a:ea typeface="Segoe UI" pitchFamily="34" charset="0"/>
                <a:cs typeface="Segoe UI" pitchFamily="34" charset="0"/>
              </a:rPr>
              <a:t>Lorem ipsum</a:t>
            </a:r>
          </a:p>
        </p:txBody>
      </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8170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23B39CBC-7774-4227-BF3E-DC4467CD1CFD}"/>
              </a:ext>
            </a:extLst>
          </p:cNvPr>
          <p:cNvSpPr>
            <a:spLocks noGrp="1"/>
          </p:cNvSpPr>
          <p:nvPr>
            <p:ph type="pic" sz="quarter" idx="13" hasCustomPrompt="1"/>
          </p:nvPr>
        </p:nvSpPr>
        <p:spPr>
          <a:xfrm>
            <a:off x="5334000" y="0"/>
            <a:ext cx="6858000" cy="6858000"/>
          </a:xfrm>
          <a:blipFill>
            <a:blip r:embed="rId2" cstate="screen">
              <a:extLst>
                <a:ext uri="{28A0092B-C50C-407E-A947-70E740481C1C}">
                  <a14:useLocalDpi xmlns:a14="http://schemas.microsoft.com/office/drawing/2010/main"/>
                </a:ext>
              </a:extLst>
            </a:blip>
            <a:stretch>
              <a:fillRect/>
            </a:stretch>
          </a:blipFill>
        </p:spPr>
        <p:txBody>
          <a:bodyPr tIns="1645920" anchor="t">
            <a:noAutofit/>
          </a:bodyPr>
          <a:lstStyle>
            <a:lvl1pPr marL="0" indent="0" algn="ctr">
              <a:buNone/>
              <a:defRPr>
                <a:solidFill>
                  <a:schemeClr val="tx1"/>
                </a:solidFill>
                <a:latin typeface="+mj-lt"/>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MS logo white - EMF" descr="Microsoft logo white text version">
            <a:extLst>
              <a:ext uri="{FF2B5EF4-FFF2-40B4-BE49-F238E27FC236}">
                <a16:creationId xmlns:a16="http://schemas.microsoft.com/office/drawing/2014/main" id="{3B64A24C-3A11-4298-B36C-D12EFE1A5B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126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bg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bg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Tree>
    <p:extLst>
      <p:ext uri="{BB962C8B-B14F-4D97-AF65-F5344CB8AC3E}">
        <p14:creationId xmlns:p14="http://schemas.microsoft.com/office/powerpoint/2010/main" val="580858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8033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5175818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977934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41131183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332657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695548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459995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4218700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2115970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9622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323516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532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66613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563839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1002712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164126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64116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6301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096492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2077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1573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7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20" name="Text Placeholder 19">
            <a:extLst>
              <a:ext uri="{FF2B5EF4-FFF2-40B4-BE49-F238E27FC236}">
                <a16:creationId xmlns:a16="http://schemas.microsoft.com/office/drawing/2014/main" id="{3F8A0129-6914-4A8D-BBF6-EE04240EB0A0}"/>
              </a:ext>
            </a:extLst>
          </p:cNvPr>
          <p:cNvSpPr>
            <a:spLocks noGrp="1"/>
          </p:cNvSpPr>
          <p:nvPr>
            <p:ph type="body" sz="quarter" idx="10" hasCustomPrompt="1"/>
          </p:nvPr>
        </p:nvSpPr>
        <p:spPr>
          <a:xfrm>
            <a:off x="3597275" y="123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1" name="Text Placeholder 19">
            <a:extLst>
              <a:ext uri="{FF2B5EF4-FFF2-40B4-BE49-F238E27FC236}">
                <a16:creationId xmlns:a16="http://schemas.microsoft.com/office/drawing/2014/main" id="{8E16B3EE-02B9-4AD2-A4CF-2C92DF6A541D}"/>
              </a:ext>
            </a:extLst>
          </p:cNvPr>
          <p:cNvSpPr>
            <a:spLocks noGrp="1"/>
          </p:cNvSpPr>
          <p:nvPr>
            <p:ph type="body" sz="quarter" idx="11" hasCustomPrompt="1"/>
          </p:nvPr>
        </p:nvSpPr>
        <p:spPr>
          <a:xfrm>
            <a:off x="4465716" y="243530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2" name="Text Placeholder 19">
            <a:extLst>
              <a:ext uri="{FF2B5EF4-FFF2-40B4-BE49-F238E27FC236}">
                <a16:creationId xmlns:a16="http://schemas.microsoft.com/office/drawing/2014/main" id="{C3C1BCC2-9583-49A2-89B2-75C80AFDFE89}"/>
              </a:ext>
            </a:extLst>
          </p:cNvPr>
          <p:cNvSpPr>
            <a:spLocks noGrp="1"/>
          </p:cNvSpPr>
          <p:nvPr>
            <p:ph type="body" sz="quarter" idx="12" hasCustomPrompt="1"/>
          </p:nvPr>
        </p:nvSpPr>
        <p:spPr>
          <a:xfrm>
            <a:off x="4465716" y="385262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3" name="Text Placeholder 19">
            <a:extLst>
              <a:ext uri="{FF2B5EF4-FFF2-40B4-BE49-F238E27FC236}">
                <a16:creationId xmlns:a16="http://schemas.microsoft.com/office/drawing/2014/main" id="{34F2EB63-40C2-4690-8787-579A7DE47872}"/>
              </a:ext>
            </a:extLst>
          </p:cNvPr>
          <p:cNvSpPr>
            <a:spLocks noGrp="1"/>
          </p:cNvSpPr>
          <p:nvPr>
            <p:ph type="body" sz="quarter" idx="13" hasCustomPrompt="1"/>
          </p:nvPr>
        </p:nvSpPr>
        <p:spPr>
          <a:xfrm>
            <a:off x="3597275" y="5041341"/>
            <a:ext cx="1322388" cy="492443"/>
          </a:xfrm>
        </p:spPr>
        <p:txBody>
          <a:bodyPr anchor="ctr"/>
          <a:lstStyle>
            <a:lvl1pPr marL="0" indent="0" algn="r" defTabSz="932472" fontAlgn="base">
              <a:spcBef>
                <a:spcPct val="0"/>
              </a:spcBef>
              <a:spcAft>
                <a:spcPct val="0"/>
              </a:spcAft>
              <a:buNone/>
              <a:defRPr sz="16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algn="r" defTabSz="932472" fontAlgn="base">
              <a:spcBef>
                <a:spcPct val="0"/>
              </a:spcBef>
              <a:spcAft>
                <a:spcPct val="0"/>
              </a:spcAft>
            </a:pPr>
            <a:r>
              <a:rPr lang="en-US" sz="1600" b="1" dirty="0">
                <a:solidFill>
                  <a:schemeClr val="bg1"/>
                </a:solidFill>
                <a:latin typeface="+mj-lt"/>
                <a:ea typeface="Segoe UI" pitchFamily="34" charset="0"/>
                <a:cs typeface="Segoe UI" pitchFamily="34" charset="0"/>
              </a:rPr>
              <a:t>Lorem ipsum dolor </a:t>
            </a: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290826"/>
            <a:ext cx="3348038" cy="163753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bg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here</a:t>
            </a:r>
          </a:p>
        </p:txBody>
      </p:sp>
      <p:sp>
        <p:nvSpPr>
          <p:cNvPr id="39" name="Rectangle 38">
            <a:extLst>
              <a:ext uri="{FF2B5EF4-FFF2-40B4-BE49-F238E27FC236}">
                <a16:creationId xmlns:a16="http://schemas.microsoft.com/office/drawing/2014/main" id="{FD913F0C-084D-444D-B3E7-C4C1668940C7}"/>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FC9F5E-B83C-4226-9C95-770E7B64B191}"/>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EEEFEC6-C242-483E-BD45-C2FF105EDEDD}"/>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4F41D6D-8494-4642-8E82-43CF48F67FA5}"/>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567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_9">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dirty="0">
                <a:ea typeface="Segoe UI" pitchFamily="34" charset="0"/>
                <a:cs typeface="Segoe UI" pitchFamily="34" charset="0"/>
              </a:rPr>
              <a:t>“Lorem ipsum dolor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consectetuer</a:t>
            </a:r>
            <a:r>
              <a:rPr lang="en-US" sz="2400" i="1" dirty="0">
                <a:ea typeface="Segoe UI" pitchFamily="34" charset="0"/>
                <a:cs typeface="Segoe UI" pitchFamily="34" charset="0"/>
              </a:rPr>
              <a:t> </a:t>
            </a:r>
            <a:r>
              <a:rPr lang="en-US" sz="2400" i="1" dirty="0" err="1">
                <a:ea typeface="Segoe UI" pitchFamily="34" charset="0"/>
                <a:cs typeface="Segoe UI" pitchFamily="34" charset="0"/>
              </a:rPr>
              <a:t>adipiscing</a:t>
            </a:r>
            <a:r>
              <a:rPr lang="en-US" sz="2400" i="1" dirty="0">
                <a:ea typeface="Segoe UI" pitchFamily="34" charset="0"/>
                <a:cs typeface="Segoe UI" pitchFamily="34" charset="0"/>
              </a:rPr>
              <a:t> </a:t>
            </a:r>
            <a:r>
              <a:rPr lang="en-US" sz="2400" i="1" dirty="0" err="1">
                <a:ea typeface="Segoe UI" pitchFamily="34" charset="0"/>
                <a:cs typeface="Segoe UI" pitchFamily="34" charset="0"/>
              </a:rPr>
              <a:t>elit</a:t>
            </a:r>
            <a:r>
              <a:rPr lang="en-US" sz="2400" i="1" dirty="0">
                <a:ea typeface="Segoe UI" pitchFamily="34" charset="0"/>
                <a:cs typeface="Segoe UI" pitchFamily="34" charset="0"/>
              </a:rPr>
              <a:t>. Maecenas </a:t>
            </a:r>
            <a:r>
              <a:rPr lang="en-US" sz="2400" i="1" dirty="0" err="1">
                <a:ea typeface="Segoe UI" pitchFamily="34" charset="0"/>
                <a:cs typeface="Segoe UI" pitchFamily="34" charset="0"/>
              </a:rPr>
              <a:t>porttitor</a:t>
            </a:r>
            <a:r>
              <a:rPr lang="en-US" sz="2400" i="1" dirty="0">
                <a:ea typeface="Segoe UI" pitchFamily="34" charset="0"/>
                <a:cs typeface="Segoe UI" pitchFamily="34" charset="0"/>
              </a:rPr>
              <a:t> </a:t>
            </a:r>
            <a:r>
              <a:rPr lang="en-US" sz="2400" i="1" dirty="0" err="1">
                <a:ea typeface="Segoe UI" pitchFamily="34" charset="0"/>
                <a:cs typeface="Segoe UI" pitchFamily="34" charset="0"/>
              </a:rPr>
              <a:t>congue</a:t>
            </a:r>
            <a:r>
              <a:rPr lang="en-US" sz="2400" i="1" dirty="0">
                <a:ea typeface="Segoe UI" pitchFamily="34" charset="0"/>
                <a:cs typeface="Segoe UI" pitchFamily="34" charset="0"/>
              </a:rPr>
              <a:t> </a:t>
            </a:r>
            <a:r>
              <a:rPr lang="en-US" sz="2400" i="1" dirty="0" err="1">
                <a:ea typeface="Segoe UI" pitchFamily="34" charset="0"/>
                <a:cs typeface="Segoe UI" pitchFamily="34" charset="0"/>
              </a:rPr>
              <a:t>massa</a:t>
            </a:r>
            <a:r>
              <a:rPr lang="en-US" sz="2400" i="1" dirty="0">
                <a:ea typeface="Segoe UI" pitchFamily="34" charset="0"/>
                <a:cs typeface="Segoe UI" pitchFamily="34" charset="0"/>
              </a:rPr>
              <a:t>. </a:t>
            </a:r>
            <a:r>
              <a:rPr lang="en-US" sz="2400" i="1" dirty="0" err="1">
                <a:ea typeface="Segoe UI" pitchFamily="34" charset="0"/>
                <a:cs typeface="Segoe UI" pitchFamily="34" charset="0"/>
              </a:rPr>
              <a:t>Fusce</a:t>
            </a:r>
            <a:r>
              <a:rPr lang="en-US" sz="2400" i="1" dirty="0">
                <a:ea typeface="Segoe UI" pitchFamily="34" charset="0"/>
                <a:cs typeface="Segoe UI" pitchFamily="34" charset="0"/>
              </a:rPr>
              <a:t> </a:t>
            </a:r>
            <a:r>
              <a:rPr lang="en-US" sz="2400" i="1" dirty="0" err="1">
                <a:ea typeface="Segoe UI" pitchFamily="34" charset="0"/>
                <a:cs typeface="Segoe UI" pitchFamily="34" charset="0"/>
              </a:rPr>
              <a:t>posuere</a:t>
            </a:r>
            <a:r>
              <a:rPr lang="en-US" sz="2400" i="1" dirty="0">
                <a:ea typeface="Segoe UI" pitchFamily="34" charset="0"/>
                <a:cs typeface="Segoe UI" pitchFamily="34" charset="0"/>
              </a:rPr>
              <a:t>, magna sed pulvinar </a:t>
            </a:r>
            <a:r>
              <a:rPr lang="en-US" sz="2400" i="1" dirty="0" err="1">
                <a:ea typeface="Segoe UI" pitchFamily="34" charset="0"/>
                <a:cs typeface="Segoe UI" pitchFamily="34" charset="0"/>
              </a:rPr>
              <a:t>ultricies</a:t>
            </a:r>
            <a:r>
              <a:rPr lang="en-US" sz="2400" i="1" dirty="0">
                <a:ea typeface="Segoe UI" pitchFamily="34" charset="0"/>
                <a:cs typeface="Segoe UI" pitchFamily="34" charset="0"/>
              </a:rPr>
              <a:t>, </a:t>
            </a:r>
            <a:r>
              <a:rPr lang="en-US" sz="2400" i="1" dirty="0" err="1">
                <a:ea typeface="Segoe UI" pitchFamily="34" charset="0"/>
                <a:cs typeface="Segoe UI" pitchFamily="34" charset="0"/>
              </a:rPr>
              <a:t>purus</a:t>
            </a:r>
            <a:r>
              <a:rPr lang="en-US" sz="2400" i="1" dirty="0">
                <a:ea typeface="Segoe UI" pitchFamily="34" charset="0"/>
                <a:cs typeface="Segoe UI" pitchFamily="34" charset="0"/>
              </a:rPr>
              <a:t> </a:t>
            </a:r>
            <a:r>
              <a:rPr lang="en-US" sz="2400" i="1" dirty="0" err="1">
                <a:ea typeface="Segoe UI" pitchFamily="34" charset="0"/>
                <a:cs typeface="Segoe UI" pitchFamily="34" charset="0"/>
              </a:rPr>
              <a:t>lectus</a:t>
            </a:r>
            <a:r>
              <a:rPr lang="en-US" sz="2400" i="1" dirty="0">
                <a:ea typeface="Segoe UI" pitchFamily="34" charset="0"/>
                <a:cs typeface="Segoe UI" pitchFamily="34" charset="0"/>
              </a:rPr>
              <a:t> </a:t>
            </a:r>
            <a:r>
              <a:rPr lang="en-US" sz="2400" i="1" dirty="0" err="1">
                <a:ea typeface="Segoe UI" pitchFamily="34" charset="0"/>
                <a:cs typeface="Segoe UI" pitchFamily="34" charset="0"/>
              </a:rPr>
              <a:t>malesuada</a:t>
            </a:r>
            <a:r>
              <a:rPr lang="en-US" sz="2400" i="1" dirty="0">
                <a:ea typeface="Segoe UI" pitchFamily="34" charset="0"/>
                <a:cs typeface="Segoe UI" pitchFamily="34" charset="0"/>
              </a:rPr>
              <a:t> libero,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commodo</a:t>
            </a:r>
            <a:r>
              <a:rPr lang="en-US" sz="2400" i="1" dirty="0">
                <a:ea typeface="Segoe UI" pitchFamily="34" charset="0"/>
                <a:cs typeface="Segoe UI" pitchFamily="34" charset="0"/>
              </a:rPr>
              <a:t> magna </a:t>
            </a:r>
            <a:r>
              <a:rPr lang="en-US" sz="2400" i="1" dirty="0" err="1">
                <a:ea typeface="Segoe UI" pitchFamily="34" charset="0"/>
                <a:cs typeface="Segoe UI" pitchFamily="34" charset="0"/>
              </a:rPr>
              <a:t>eros</a:t>
            </a:r>
            <a:r>
              <a:rPr lang="en-US" sz="2400" i="1" dirty="0">
                <a:ea typeface="Segoe UI" pitchFamily="34" charset="0"/>
                <a:cs typeface="Segoe UI" pitchFamily="34" charset="0"/>
              </a:rPr>
              <a:t> </a:t>
            </a:r>
            <a:r>
              <a:rPr lang="en-US" sz="2400" i="1" dirty="0" err="1">
                <a:ea typeface="Segoe UI" pitchFamily="34" charset="0"/>
                <a:cs typeface="Segoe UI" pitchFamily="34" charset="0"/>
              </a:rPr>
              <a:t>quis</a:t>
            </a:r>
            <a:r>
              <a:rPr lang="en-US" sz="2400" i="1" dirty="0">
                <a:ea typeface="Segoe UI" pitchFamily="34" charset="0"/>
                <a:cs typeface="Segoe UI" pitchFamily="34" charset="0"/>
              </a:rPr>
              <a:t> </a:t>
            </a:r>
            <a:r>
              <a:rPr lang="en-US" sz="2400" i="1" dirty="0" err="1">
                <a:ea typeface="Segoe UI" pitchFamily="34" charset="0"/>
                <a:cs typeface="Segoe UI" pitchFamily="34" charset="0"/>
              </a:rPr>
              <a:t>urna</a:t>
            </a:r>
            <a:r>
              <a:rPr lang="en-US" sz="2400" i="1" dirty="0">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bg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dirty="0">
                <a:ea typeface="Segoe UI" pitchFamily="34" charset="0"/>
                <a:cs typeface="Segoe UI" pitchFamily="34" charset="0"/>
              </a:rPr>
              <a:t>Lorem ipsum </a:t>
            </a:r>
            <a:endParaRPr lang="en-US" i="0" dirty="0"/>
          </a:p>
        </p:txBody>
      </p:sp>
    </p:spTree>
    <p:extLst>
      <p:ext uri="{BB962C8B-B14F-4D97-AF65-F5344CB8AC3E}">
        <p14:creationId xmlns:p14="http://schemas.microsoft.com/office/powerpoint/2010/main" val="2654233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_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896539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a:t>
            </a:r>
            <a:br>
              <a:rPr lang="en-US" dirty="0"/>
            </a:br>
            <a:r>
              <a:rPr lang="en-US" dirty="0"/>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bg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103776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417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74513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1950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3283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21656969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165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2A64DF-0753-4272-8809-7B17C6953B30}"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0F21E-956D-4A3B-BC0B-652550A06896}" type="slidenum">
              <a:rPr lang="en-US" smtClean="0"/>
              <a:t>‹#›</a:t>
            </a:fld>
            <a:endParaRPr lang="en-US"/>
          </a:p>
        </p:txBody>
      </p:sp>
    </p:spTree>
    <p:extLst>
      <p:ext uri="{BB962C8B-B14F-4D97-AF65-F5344CB8AC3E}">
        <p14:creationId xmlns:p14="http://schemas.microsoft.com/office/powerpoint/2010/main" val="33269779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2A64DF-0753-4272-8809-7B17C6953B30}"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0F21E-956D-4A3B-BC0B-652550A06896}" type="slidenum">
              <a:rPr lang="en-US" smtClean="0"/>
              <a:t>‹#›</a:t>
            </a:fld>
            <a:endParaRPr lang="en-US"/>
          </a:p>
        </p:txBody>
      </p:sp>
    </p:spTree>
    <p:extLst>
      <p:ext uri="{BB962C8B-B14F-4D97-AF65-F5344CB8AC3E}">
        <p14:creationId xmlns:p14="http://schemas.microsoft.com/office/powerpoint/2010/main" val="35294414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544222"/>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491140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5E5803A0-710C-4BB9-97B9-F50CDCF31C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446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3" name="Picture 12" descr="A group of people sitting at a table using a computer&#10;&#10;Description automatically generated">
            <a:extLst>
              <a:ext uri="{FF2B5EF4-FFF2-40B4-BE49-F238E27FC236}">
                <a16:creationId xmlns:a16="http://schemas.microsoft.com/office/drawing/2014/main" id="{E57DAA26-C03C-4257-8389-A9B7EEB217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423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1421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44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7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9345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036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656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2580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002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2935ECB-4597-4CD4-B473-71F97013BC1E}"/>
              </a:ext>
            </a:extLst>
          </p:cNvPr>
          <p:cNvSpPr/>
          <p:nvPr/>
        </p:nvSpPr>
        <p:spPr bwMode="auto">
          <a:xfrm>
            <a:off x="7407275" y="0"/>
            <a:ext cx="47847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3749039" y="457200"/>
            <a:ext cx="3413761" cy="701040"/>
          </a:xfrm>
        </p:spPr>
        <p:txBody>
          <a:bodyPr>
            <a:noAutofit/>
          </a:bodyPr>
          <a:lstStyle>
            <a:lvl1pPr>
              <a:defRPr/>
            </a:lvl1pPr>
          </a:lstStyle>
          <a:p>
            <a:r>
              <a:rPr lang="en-US" dirty="0"/>
              <a:t>Agenda </a:t>
            </a:r>
          </a:p>
        </p:txBody>
      </p:sp>
      <p:cxnSp>
        <p:nvCxnSpPr>
          <p:cNvPr id="14" name="Straight Connector 13">
            <a:extLst>
              <a:ext uri="{FF2B5EF4-FFF2-40B4-BE49-F238E27FC236}">
                <a16:creationId xmlns:a16="http://schemas.microsoft.com/office/drawing/2014/main" id="{D90FB9EE-9802-4597-90D5-DC7D693C472B}"/>
              </a:ext>
            </a:extLst>
          </p:cNvPr>
          <p:cNvCxnSpPr>
            <a:cxnSpLocks/>
          </p:cNvCxnSpPr>
          <p:nvPr/>
        </p:nvCxnSpPr>
        <p:spPr>
          <a:xfrm flipV="1">
            <a:off x="3596639" y="6035040"/>
            <a:ext cx="0" cy="8229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D802E8-C8F1-4344-96E8-DAF7AFBBBCCB}"/>
              </a:ext>
            </a:extLst>
          </p:cNvPr>
          <p:cNvCxnSpPr>
            <a:cxnSpLocks/>
          </p:cNvCxnSpPr>
          <p:nvPr/>
        </p:nvCxnSpPr>
        <p:spPr>
          <a:xfrm flipV="1">
            <a:off x="7254240" y="0"/>
            <a:ext cx="0" cy="14630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43">
            <a:extLst>
              <a:ext uri="{FF2B5EF4-FFF2-40B4-BE49-F238E27FC236}">
                <a16:creationId xmlns:a16="http://schemas.microsoft.com/office/drawing/2014/main" id="{6F8F64F7-B5D9-4623-AEB8-BAEB595831DF}"/>
              </a:ext>
            </a:extLst>
          </p:cNvPr>
          <p:cNvSpPr>
            <a:spLocks noGrp="1"/>
          </p:cNvSpPr>
          <p:nvPr>
            <p:ph type="body" sz="quarter" idx="12" hasCustomPrompt="1"/>
          </p:nvPr>
        </p:nvSpPr>
        <p:spPr>
          <a:xfrm>
            <a:off x="7475218" y="639763"/>
            <a:ext cx="590550" cy="808035"/>
          </a:xfrm>
          <a:noFill/>
        </p:spPr>
        <p:txBody>
          <a:bodyPr anchor="ctr">
            <a:noAutofit/>
          </a:bodyPr>
          <a:lstStyle>
            <a:lvl1pPr marL="0" indent="0">
              <a:buNone/>
              <a:defRPr sz="3600" b="1">
                <a:solidFill>
                  <a:srgbClr val="000000"/>
                </a:solidFill>
              </a:defRPr>
            </a:lvl1pPr>
          </a:lstStyle>
          <a:p>
            <a:pPr lvl="0"/>
            <a:r>
              <a:rPr lang="en-US" dirty="0"/>
              <a:t>01</a:t>
            </a:r>
          </a:p>
        </p:txBody>
      </p:sp>
      <p:sp>
        <p:nvSpPr>
          <p:cNvPr id="45" name="Text Placeholder 43">
            <a:extLst>
              <a:ext uri="{FF2B5EF4-FFF2-40B4-BE49-F238E27FC236}">
                <a16:creationId xmlns:a16="http://schemas.microsoft.com/office/drawing/2014/main" id="{6360F6E9-8B7E-45CB-890E-40EABE621488}"/>
              </a:ext>
            </a:extLst>
          </p:cNvPr>
          <p:cNvSpPr>
            <a:spLocks noGrp="1"/>
          </p:cNvSpPr>
          <p:nvPr>
            <p:ph type="body" sz="quarter" idx="13" hasCustomPrompt="1"/>
          </p:nvPr>
        </p:nvSpPr>
        <p:spPr>
          <a:xfrm>
            <a:off x="7475218" y="2207306"/>
            <a:ext cx="590550" cy="808035"/>
          </a:xfrm>
          <a:noFill/>
        </p:spPr>
        <p:txBody>
          <a:bodyPr anchor="ctr">
            <a:noAutofit/>
          </a:bodyPr>
          <a:lstStyle>
            <a:lvl1pPr marL="0" indent="0">
              <a:buNone/>
              <a:defRPr sz="3600" b="1">
                <a:solidFill>
                  <a:srgbClr val="000000"/>
                </a:solidFill>
              </a:defRPr>
            </a:lvl1pPr>
          </a:lstStyle>
          <a:p>
            <a:pPr lvl="0"/>
            <a:r>
              <a:rPr lang="en-US" dirty="0"/>
              <a:t>02</a:t>
            </a:r>
          </a:p>
        </p:txBody>
      </p:sp>
      <p:sp>
        <p:nvSpPr>
          <p:cNvPr id="46" name="Text Placeholder 43">
            <a:extLst>
              <a:ext uri="{FF2B5EF4-FFF2-40B4-BE49-F238E27FC236}">
                <a16:creationId xmlns:a16="http://schemas.microsoft.com/office/drawing/2014/main" id="{8572450C-87A0-45BD-9143-33BCDF58DE38}"/>
              </a:ext>
            </a:extLst>
          </p:cNvPr>
          <p:cNvSpPr>
            <a:spLocks noGrp="1"/>
          </p:cNvSpPr>
          <p:nvPr>
            <p:ph type="body" sz="quarter" idx="14" hasCustomPrompt="1"/>
          </p:nvPr>
        </p:nvSpPr>
        <p:spPr>
          <a:xfrm>
            <a:off x="7475218" y="3815043"/>
            <a:ext cx="590550" cy="808035"/>
          </a:xfrm>
          <a:noFill/>
        </p:spPr>
        <p:txBody>
          <a:bodyPr anchor="ctr">
            <a:noAutofit/>
          </a:bodyPr>
          <a:lstStyle>
            <a:lvl1pPr marL="0" indent="0">
              <a:buNone/>
              <a:defRPr sz="3600" b="1">
                <a:solidFill>
                  <a:srgbClr val="000000"/>
                </a:solidFill>
              </a:defRPr>
            </a:lvl1pPr>
          </a:lstStyle>
          <a:p>
            <a:pPr lvl="0"/>
            <a:r>
              <a:rPr lang="en-US" dirty="0"/>
              <a:t>03</a:t>
            </a:r>
          </a:p>
        </p:txBody>
      </p:sp>
      <p:sp>
        <p:nvSpPr>
          <p:cNvPr id="47" name="Text Placeholder 43">
            <a:extLst>
              <a:ext uri="{FF2B5EF4-FFF2-40B4-BE49-F238E27FC236}">
                <a16:creationId xmlns:a16="http://schemas.microsoft.com/office/drawing/2014/main" id="{C3CBE538-31DF-41E1-B209-CE8BFE64AB99}"/>
              </a:ext>
            </a:extLst>
          </p:cNvPr>
          <p:cNvSpPr>
            <a:spLocks noGrp="1"/>
          </p:cNvSpPr>
          <p:nvPr>
            <p:ph type="body" sz="quarter" idx="15" hasCustomPrompt="1"/>
          </p:nvPr>
        </p:nvSpPr>
        <p:spPr>
          <a:xfrm>
            <a:off x="7475218" y="5352441"/>
            <a:ext cx="590550" cy="808035"/>
          </a:xfrm>
          <a:noFill/>
        </p:spPr>
        <p:txBody>
          <a:bodyPr anchor="ctr">
            <a:noAutofit/>
          </a:bodyPr>
          <a:lstStyle>
            <a:lvl1pPr marL="0" indent="0">
              <a:buNone/>
              <a:defRPr sz="3600" b="1">
                <a:solidFill>
                  <a:srgbClr val="000000"/>
                </a:solidFill>
              </a:defRPr>
            </a:lvl1pPr>
          </a:lstStyle>
          <a:p>
            <a:pPr lvl="0"/>
            <a:r>
              <a:rPr lang="en-US" dirty="0"/>
              <a:t>04</a:t>
            </a:r>
          </a:p>
        </p:txBody>
      </p:sp>
      <p:grpSp>
        <p:nvGrpSpPr>
          <p:cNvPr id="52" name="Group 51">
            <a:extLst>
              <a:ext uri="{FF2B5EF4-FFF2-40B4-BE49-F238E27FC236}">
                <a16:creationId xmlns:a16="http://schemas.microsoft.com/office/drawing/2014/main" id="{019EF4B0-A4EF-415C-B4C4-582611C55613}"/>
              </a:ext>
            </a:extLst>
          </p:cNvPr>
          <p:cNvGrpSpPr/>
          <p:nvPr/>
        </p:nvGrpSpPr>
        <p:grpSpPr>
          <a:xfrm>
            <a:off x="7407275" y="1447800"/>
            <a:ext cx="599440" cy="4724400"/>
            <a:chOff x="7406640" y="1447800"/>
            <a:chExt cx="599440" cy="4724400"/>
          </a:xfrm>
        </p:grpSpPr>
        <p:cxnSp>
          <p:nvCxnSpPr>
            <p:cNvPr id="24" name="Straight Connector 23">
              <a:extLst>
                <a:ext uri="{FF2B5EF4-FFF2-40B4-BE49-F238E27FC236}">
                  <a16:creationId xmlns:a16="http://schemas.microsoft.com/office/drawing/2014/main" id="{B0ED5BE1-3FE6-4120-92A7-510FE996AFA5}"/>
                </a:ext>
              </a:extLst>
            </p:cNvPr>
            <p:cNvCxnSpPr>
              <a:cxnSpLocks/>
            </p:cNvCxnSpPr>
            <p:nvPr/>
          </p:nvCxnSpPr>
          <p:spPr>
            <a:xfrm>
              <a:off x="7406640" y="14478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BA56FA-A4E8-47A1-B31B-5CD368A40EA9}"/>
                </a:ext>
              </a:extLst>
            </p:cNvPr>
            <p:cNvCxnSpPr>
              <a:cxnSpLocks/>
            </p:cNvCxnSpPr>
            <p:nvPr/>
          </p:nvCxnSpPr>
          <p:spPr>
            <a:xfrm>
              <a:off x="7406640" y="30226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2A1A5-73F7-4DBC-AB15-FD2A4EBBC3FF}"/>
                </a:ext>
              </a:extLst>
            </p:cNvPr>
            <p:cNvCxnSpPr>
              <a:cxnSpLocks/>
            </p:cNvCxnSpPr>
            <p:nvPr/>
          </p:nvCxnSpPr>
          <p:spPr>
            <a:xfrm>
              <a:off x="7406640" y="462788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D138C9-C1C1-431E-9BC7-B3EB7ADD3CA6}"/>
                </a:ext>
              </a:extLst>
            </p:cNvPr>
            <p:cNvCxnSpPr>
              <a:cxnSpLocks/>
            </p:cNvCxnSpPr>
            <p:nvPr/>
          </p:nvCxnSpPr>
          <p:spPr>
            <a:xfrm>
              <a:off x="7406640" y="6172200"/>
              <a:ext cx="599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Picture Placeholder 53">
            <a:extLst>
              <a:ext uri="{FF2B5EF4-FFF2-40B4-BE49-F238E27FC236}">
                <a16:creationId xmlns:a16="http://schemas.microsoft.com/office/drawing/2014/main" id="{99E19B5A-F618-4782-AADB-76375572D2DD}"/>
              </a:ext>
            </a:extLst>
          </p:cNvPr>
          <p:cNvSpPr>
            <a:spLocks noGrp="1"/>
          </p:cNvSpPr>
          <p:nvPr>
            <p:ph type="pic" sz="quarter" idx="18" hasCustomPrompt="1"/>
          </p:nvPr>
        </p:nvSpPr>
        <p:spPr>
          <a:xfrm>
            <a:off x="0" y="0"/>
            <a:ext cx="3413125" cy="6858000"/>
          </a:xfrm>
          <a:blipFill>
            <a:blip r:embed="rId2" cstate="screen">
              <a:extLst>
                <a:ext uri="{28A0092B-C50C-407E-A947-70E740481C1C}">
                  <a14:useLocalDpi xmlns:a14="http://schemas.microsoft.com/office/drawing/2010/main"/>
                </a:ext>
              </a:extLst>
            </a:blip>
            <a:stretch>
              <a:fillRect/>
            </a:stretch>
          </a:blipFill>
        </p:spPr>
        <p:txBody>
          <a:bodyPr tIns="14630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58" name="Text Placeholder 43">
            <a:extLst>
              <a:ext uri="{FF2B5EF4-FFF2-40B4-BE49-F238E27FC236}">
                <a16:creationId xmlns:a16="http://schemas.microsoft.com/office/drawing/2014/main" id="{8373E8DA-9149-461C-9D3D-88780245E906}"/>
              </a:ext>
            </a:extLst>
          </p:cNvPr>
          <p:cNvSpPr>
            <a:spLocks noGrp="1"/>
          </p:cNvSpPr>
          <p:nvPr>
            <p:ph type="body" sz="quarter" idx="19" hasCustomPrompt="1"/>
          </p:nvPr>
        </p:nvSpPr>
        <p:spPr>
          <a:xfrm>
            <a:off x="8169697" y="29348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59" name="Text Placeholder 43">
            <a:extLst>
              <a:ext uri="{FF2B5EF4-FFF2-40B4-BE49-F238E27FC236}">
                <a16:creationId xmlns:a16="http://schemas.microsoft.com/office/drawing/2014/main" id="{D71C4DC1-B1C2-4F46-8B83-9516FBC1620F}"/>
              </a:ext>
            </a:extLst>
          </p:cNvPr>
          <p:cNvSpPr>
            <a:spLocks noGrp="1"/>
          </p:cNvSpPr>
          <p:nvPr>
            <p:ph type="body" sz="quarter" idx="20" hasCustomPrompt="1"/>
          </p:nvPr>
        </p:nvSpPr>
        <p:spPr>
          <a:xfrm>
            <a:off x="8169697" y="188307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0" name="Text Placeholder 43">
            <a:extLst>
              <a:ext uri="{FF2B5EF4-FFF2-40B4-BE49-F238E27FC236}">
                <a16:creationId xmlns:a16="http://schemas.microsoft.com/office/drawing/2014/main" id="{02953A44-170C-49C1-AF57-CE7BCF62BE97}"/>
              </a:ext>
            </a:extLst>
          </p:cNvPr>
          <p:cNvSpPr>
            <a:spLocks noGrp="1"/>
          </p:cNvSpPr>
          <p:nvPr>
            <p:ph type="body" sz="quarter" idx="21" hasCustomPrompt="1"/>
          </p:nvPr>
        </p:nvSpPr>
        <p:spPr>
          <a:xfrm>
            <a:off x="8169697" y="3472665"/>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63" name="Text Placeholder 43">
            <a:extLst>
              <a:ext uri="{FF2B5EF4-FFF2-40B4-BE49-F238E27FC236}">
                <a16:creationId xmlns:a16="http://schemas.microsoft.com/office/drawing/2014/main" id="{FF2A0E51-91AE-4D8E-9AFD-FD778341D0E0}"/>
              </a:ext>
            </a:extLst>
          </p:cNvPr>
          <p:cNvSpPr>
            <a:spLocks noGrp="1"/>
          </p:cNvSpPr>
          <p:nvPr>
            <p:ph type="body" sz="quarter" idx="22" hasCustomPrompt="1"/>
          </p:nvPr>
        </p:nvSpPr>
        <p:spPr>
          <a:xfrm>
            <a:off x="8169697" y="5062254"/>
            <a:ext cx="360175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1" name="Text Placeholder 43">
            <a:extLst>
              <a:ext uri="{FF2B5EF4-FFF2-40B4-BE49-F238E27FC236}">
                <a16:creationId xmlns:a16="http://schemas.microsoft.com/office/drawing/2014/main" id="{E3A88E32-7010-467B-88D2-607200EDF09F}"/>
              </a:ext>
            </a:extLst>
          </p:cNvPr>
          <p:cNvSpPr>
            <a:spLocks noGrp="1"/>
          </p:cNvSpPr>
          <p:nvPr>
            <p:ph type="body" sz="quarter" idx="23" hasCustomPrompt="1"/>
          </p:nvPr>
        </p:nvSpPr>
        <p:spPr>
          <a:xfrm>
            <a:off x="3749039" y="1447798"/>
            <a:ext cx="3413125" cy="1500592"/>
          </a:xfrm>
          <a:noFill/>
        </p:spPr>
        <p:txBody>
          <a:bodyPr anchor="ctr">
            <a:noAutofit/>
          </a:bodyPr>
          <a:lstStyle>
            <a:lvl1pPr marL="0" indent="0">
              <a:buNone/>
              <a:defRPr sz="2200" b="0">
                <a:solidFill>
                  <a:schemeClr val="tx1"/>
                </a:solidFill>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3184097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366C2F-E373-4014-9C06-23D085223A01}"/>
              </a:ext>
            </a:extLst>
          </p:cNvPr>
          <p:cNvSpPr/>
          <p:nvPr/>
        </p:nvSpPr>
        <p:spPr bwMode="auto">
          <a:xfrm>
            <a:off x="6699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46B01E-F432-4D42-BBD1-3442190E03AE}"/>
              </a:ext>
            </a:extLst>
          </p:cNvPr>
          <p:cNvSpPr/>
          <p:nvPr/>
        </p:nvSpPr>
        <p:spPr bwMode="auto">
          <a:xfrm>
            <a:off x="3472392"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7ABF0AEB-CDF1-40EB-8B96-D1EDA9530113}"/>
              </a:ext>
            </a:extLst>
          </p:cNvPr>
          <p:cNvSpPr/>
          <p:nvPr/>
        </p:nvSpPr>
        <p:spPr bwMode="auto">
          <a:xfrm>
            <a:off x="6274859"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A77BE58-7B5F-4583-9DEC-D43634E5F223}"/>
              </a:ext>
            </a:extLst>
          </p:cNvPr>
          <p:cNvSpPr/>
          <p:nvPr/>
        </p:nvSpPr>
        <p:spPr bwMode="auto">
          <a:xfrm>
            <a:off x="9077325" y="4236719"/>
            <a:ext cx="716279" cy="716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559" y="457200"/>
            <a:ext cx="10938829" cy="670560"/>
          </a:xfrm>
        </p:spPr>
        <p:txBody>
          <a:bodyPr>
            <a:noAutofit/>
          </a:bodyPr>
          <a:lstStyle>
            <a:lvl1pPr>
              <a:defRPr/>
            </a:lvl1pPr>
          </a:lstStyle>
          <a:p>
            <a:r>
              <a:rPr lang="en-US" dirty="0"/>
              <a:t>Agenda </a:t>
            </a:r>
          </a:p>
        </p:txBody>
      </p:sp>
      <p:cxnSp>
        <p:nvCxnSpPr>
          <p:cNvPr id="48" name="Straight Connector 47">
            <a:extLst>
              <a:ext uri="{FF2B5EF4-FFF2-40B4-BE49-F238E27FC236}">
                <a16:creationId xmlns:a16="http://schemas.microsoft.com/office/drawing/2014/main" id="{5F574E8D-DE4D-4095-8798-CDCA5900C76A}"/>
              </a:ext>
            </a:extLst>
          </p:cNvPr>
          <p:cNvCxnSpPr/>
          <p:nvPr/>
        </p:nvCxnSpPr>
        <p:spPr>
          <a:xfrm>
            <a:off x="584199"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64DF8-F968-428E-BD10-F6979C573626}"/>
              </a:ext>
            </a:extLst>
          </p:cNvPr>
          <p:cNvCxnSpPr/>
          <p:nvPr/>
        </p:nvCxnSpPr>
        <p:spPr>
          <a:xfrm>
            <a:off x="3382152"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E3213C-8764-4826-9D83-BBB41509CF39}"/>
              </a:ext>
            </a:extLst>
          </p:cNvPr>
          <p:cNvCxnSpPr/>
          <p:nvPr/>
        </p:nvCxnSpPr>
        <p:spPr>
          <a:xfrm>
            <a:off x="6180104"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6DF119-82B8-4861-808D-1912DF263F38}"/>
              </a:ext>
            </a:extLst>
          </p:cNvPr>
          <p:cNvCxnSpPr/>
          <p:nvPr/>
        </p:nvCxnSpPr>
        <p:spPr>
          <a:xfrm>
            <a:off x="8978057" y="4175761"/>
            <a:ext cx="0" cy="83819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0BBF54DC-B6C2-41D2-A231-4F503F3AA111}"/>
              </a:ext>
            </a:extLst>
          </p:cNvPr>
          <p:cNvSpPr>
            <a:spLocks noGrp="1"/>
          </p:cNvSpPr>
          <p:nvPr>
            <p:ph type="pic" sz="quarter" idx="10" hasCustomPrompt="1"/>
          </p:nvPr>
        </p:nvSpPr>
        <p:spPr>
          <a:xfrm>
            <a:off x="0" y="1436687"/>
            <a:ext cx="12192000" cy="2567939"/>
          </a:xfrm>
          <a:blipFill>
            <a:blip r:embed="rId2" cstate="screen">
              <a:extLst>
                <a:ext uri="{28A0092B-C50C-407E-A947-70E740481C1C}">
                  <a14:useLocalDpi xmlns:a14="http://schemas.microsoft.com/office/drawing/2010/main"/>
                </a:ext>
              </a:extLst>
            </a:blip>
            <a:stretch>
              <a:fillRect/>
            </a:stretch>
          </a:blipFill>
        </p:spPr>
        <p:txBody>
          <a:bodyPr lIns="64008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6">
            <a:extLst>
              <a:ext uri="{FF2B5EF4-FFF2-40B4-BE49-F238E27FC236}">
                <a16:creationId xmlns:a16="http://schemas.microsoft.com/office/drawing/2014/main" id="{97A1367A-1FC9-46A2-983B-F0CAFDA2EE36}"/>
              </a:ext>
            </a:extLst>
          </p:cNvPr>
          <p:cNvSpPr>
            <a:spLocks noGrp="1"/>
          </p:cNvSpPr>
          <p:nvPr>
            <p:ph type="body" sz="quarter" idx="11" hasCustomPrompt="1"/>
          </p:nvPr>
        </p:nvSpPr>
        <p:spPr>
          <a:xfrm>
            <a:off x="582613"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8" name="Text Placeholder 6">
            <a:extLst>
              <a:ext uri="{FF2B5EF4-FFF2-40B4-BE49-F238E27FC236}">
                <a16:creationId xmlns:a16="http://schemas.microsoft.com/office/drawing/2014/main" id="{20DA48AE-4A40-4F2C-B4FF-047D0B89E929}"/>
              </a:ext>
            </a:extLst>
          </p:cNvPr>
          <p:cNvSpPr>
            <a:spLocks noGrp="1"/>
          </p:cNvSpPr>
          <p:nvPr>
            <p:ph type="body" sz="quarter" idx="12" hasCustomPrompt="1"/>
          </p:nvPr>
        </p:nvSpPr>
        <p:spPr>
          <a:xfrm>
            <a:off x="3381094"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59" name="Text Placeholder 6">
            <a:extLst>
              <a:ext uri="{FF2B5EF4-FFF2-40B4-BE49-F238E27FC236}">
                <a16:creationId xmlns:a16="http://schemas.microsoft.com/office/drawing/2014/main" id="{63A51225-AF00-4218-923C-8FD34AD5B0C0}"/>
              </a:ext>
            </a:extLst>
          </p:cNvPr>
          <p:cNvSpPr>
            <a:spLocks noGrp="1"/>
          </p:cNvSpPr>
          <p:nvPr>
            <p:ph type="body" sz="quarter" idx="13" hasCustomPrompt="1"/>
          </p:nvPr>
        </p:nvSpPr>
        <p:spPr>
          <a:xfrm>
            <a:off x="6179575"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60" name="Text Placeholder 6">
            <a:extLst>
              <a:ext uri="{FF2B5EF4-FFF2-40B4-BE49-F238E27FC236}">
                <a16:creationId xmlns:a16="http://schemas.microsoft.com/office/drawing/2014/main" id="{78913A1D-C0ED-4FD5-8A48-4E08937862A7}"/>
              </a:ext>
            </a:extLst>
          </p:cNvPr>
          <p:cNvSpPr>
            <a:spLocks noGrp="1"/>
          </p:cNvSpPr>
          <p:nvPr>
            <p:ph type="body" sz="quarter" idx="14" hasCustomPrompt="1"/>
          </p:nvPr>
        </p:nvSpPr>
        <p:spPr>
          <a:xfrm>
            <a:off x="8978057" y="5254464"/>
            <a:ext cx="2632075" cy="984885"/>
          </a:xfrm>
        </p:spPr>
        <p:txBody>
          <a:bodyPr/>
          <a:lstStyle>
            <a:lvl1pPr marL="0" indent="0">
              <a:buNone/>
              <a:defRPr sz="1600">
                <a:solidFill>
                  <a:schemeClr val="tx1"/>
                </a:solidFill>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Tree>
    <p:extLst>
      <p:ext uri="{BB962C8B-B14F-4D97-AF65-F5344CB8AC3E}">
        <p14:creationId xmlns:p14="http://schemas.microsoft.com/office/powerpoint/2010/main" val="572548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ayout_1">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CE1A7F0-6750-4DAC-863D-AEE09C38B790}"/>
              </a:ext>
            </a:extLst>
          </p:cNvPr>
          <p:cNvSpPr/>
          <p:nvPr/>
        </p:nvSpPr>
        <p:spPr bwMode="auto">
          <a:xfrm>
            <a:off x="5165563" y="2158211"/>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5" name="Freeform: Shape 4">
            <a:extLst>
              <a:ext uri="{FF2B5EF4-FFF2-40B4-BE49-F238E27FC236}">
                <a16:creationId xmlns:a16="http://schemas.microsoft.com/office/drawing/2014/main" id="{8B5AFAB2-AAB3-4CE2-B6FB-5009F270D489}"/>
              </a:ext>
            </a:extLst>
          </p:cNvPr>
          <p:cNvSpPr/>
          <p:nvPr/>
        </p:nvSpPr>
        <p:spPr bwMode="auto">
          <a:xfrm>
            <a:off x="5165563" y="4378762"/>
            <a:ext cx="1929592"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6" name="Freeform: Shape 5">
            <a:extLst>
              <a:ext uri="{FF2B5EF4-FFF2-40B4-BE49-F238E27FC236}">
                <a16:creationId xmlns:a16="http://schemas.microsoft.com/office/drawing/2014/main" id="{0DD31C3B-03B6-4A6B-8653-5819A3385B0E}"/>
              </a:ext>
            </a:extLst>
          </p:cNvPr>
          <p:cNvSpPr/>
          <p:nvPr/>
        </p:nvSpPr>
        <p:spPr bwMode="auto">
          <a:xfrm rot="16200000">
            <a:off x="6269622"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7" name="Freeform: Shape 6">
            <a:extLst>
              <a:ext uri="{FF2B5EF4-FFF2-40B4-BE49-F238E27FC236}">
                <a16:creationId xmlns:a16="http://schemas.microsoft.com/office/drawing/2014/main" id="{7D3A28AA-ADA8-46F2-A551-142CBEC8F93E}"/>
              </a:ext>
            </a:extLst>
          </p:cNvPr>
          <p:cNvSpPr/>
          <p:nvPr/>
        </p:nvSpPr>
        <p:spPr bwMode="auto">
          <a:xfrm rot="16200000">
            <a:off x="4076244" y="3250193"/>
            <a:ext cx="1846134" cy="1052547"/>
          </a:xfrm>
          <a:custGeom>
            <a:avLst/>
            <a:gdLst>
              <a:gd name="connsiteX0" fmla="*/ 724210 w 878302"/>
              <a:gd name="connsiteY0" fmla="*/ 0 h 559934"/>
              <a:gd name="connsiteX1" fmla="*/ 749678 w 878302"/>
              <a:gd name="connsiteY1" fmla="*/ 17744 h 559934"/>
              <a:gd name="connsiteX2" fmla="*/ 878302 w 878302"/>
              <a:gd name="connsiteY2" fmla="*/ 279967 h 559934"/>
              <a:gd name="connsiteX3" fmla="*/ 749678 w 878302"/>
              <a:gd name="connsiteY3" fmla="*/ 542190 h 559934"/>
              <a:gd name="connsiteX4" fmla="*/ 724211 w 878302"/>
              <a:gd name="connsiteY4" fmla="*/ 559934 h 559934"/>
              <a:gd name="connsiteX5" fmla="*/ 668542 w 878302"/>
              <a:gd name="connsiteY5" fmla="*/ 514002 h 559934"/>
              <a:gd name="connsiteX6" fmla="*/ 426381 w 878302"/>
              <a:gd name="connsiteY6" fmla="*/ 440032 h 559934"/>
              <a:gd name="connsiteX7" fmla="*/ 184220 w 878302"/>
              <a:gd name="connsiteY7" fmla="*/ 514002 h 559934"/>
              <a:gd name="connsiteX8" fmla="*/ 140244 w 878302"/>
              <a:gd name="connsiteY8" fmla="*/ 550286 h 559934"/>
              <a:gd name="connsiteX9" fmla="*/ 128624 w 878302"/>
              <a:gd name="connsiteY9" fmla="*/ 542190 h 559934"/>
              <a:gd name="connsiteX10" fmla="*/ 0 w 878302"/>
              <a:gd name="connsiteY10" fmla="*/ 279967 h 559934"/>
              <a:gd name="connsiteX11" fmla="*/ 128624 w 878302"/>
              <a:gd name="connsiteY11" fmla="*/ 17744 h 559934"/>
              <a:gd name="connsiteX12" fmla="*/ 140245 w 878302"/>
              <a:gd name="connsiteY12" fmla="*/ 9648 h 559934"/>
              <a:gd name="connsiteX13" fmla="*/ 184220 w 878302"/>
              <a:gd name="connsiteY13" fmla="*/ 45931 h 559934"/>
              <a:gd name="connsiteX14" fmla="*/ 426381 w 878302"/>
              <a:gd name="connsiteY14" fmla="*/ 119901 h 559934"/>
              <a:gd name="connsiteX15" fmla="*/ 668542 w 878302"/>
              <a:gd name="connsiteY15" fmla="*/ 45931 h 559934"/>
              <a:gd name="connsiteX16" fmla="*/ 724210 w 878302"/>
              <a:gd name="connsiteY16" fmla="*/ 0 h 55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8302" h="559934">
                <a:moveTo>
                  <a:pt x="724210" y="0"/>
                </a:moveTo>
                <a:lnTo>
                  <a:pt x="749678" y="17744"/>
                </a:lnTo>
                <a:cubicBezTo>
                  <a:pt x="829148" y="84853"/>
                  <a:pt x="878302" y="177563"/>
                  <a:pt x="878302" y="279967"/>
                </a:cubicBezTo>
                <a:cubicBezTo>
                  <a:pt x="878302" y="382372"/>
                  <a:pt x="829148" y="475082"/>
                  <a:pt x="749678" y="542190"/>
                </a:cubicBezTo>
                <a:lnTo>
                  <a:pt x="724211" y="559934"/>
                </a:lnTo>
                <a:lnTo>
                  <a:pt x="668542" y="514002"/>
                </a:lnTo>
                <a:cubicBezTo>
                  <a:pt x="599416" y="467301"/>
                  <a:pt x="516083" y="440032"/>
                  <a:pt x="426381" y="440032"/>
                </a:cubicBezTo>
                <a:cubicBezTo>
                  <a:pt x="336679" y="440032"/>
                  <a:pt x="253347" y="467301"/>
                  <a:pt x="184220" y="514002"/>
                </a:cubicBezTo>
                <a:lnTo>
                  <a:pt x="140244" y="550286"/>
                </a:lnTo>
                <a:lnTo>
                  <a:pt x="128624" y="542190"/>
                </a:lnTo>
                <a:cubicBezTo>
                  <a:pt x="49154" y="475082"/>
                  <a:pt x="0" y="382372"/>
                  <a:pt x="0" y="279967"/>
                </a:cubicBezTo>
                <a:cubicBezTo>
                  <a:pt x="0" y="177563"/>
                  <a:pt x="49154" y="84853"/>
                  <a:pt x="128624" y="17744"/>
                </a:cubicBezTo>
                <a:lnTo>
                  <a:pt x="140245" y="9648"/>
                </a:lnTo>
                <a:lnTo>
                  <a:pt x="184220" y="45931"/>
                </a:lnTo>
                <a:cubicBezTo>
                  <a:pt x="253347" y="92632"/>
                  <a:pt x="336679" y="119901"/>
                  <a:pt x="426381" y="119901"/>
                </a:cubicBezTo>
                <a:cubicBezTo>
                  <a:pt x="516083" y="119901"/>
                  <a:pt x="599416" y="92632"/>
                  <a:pt x="668542" y="45931"/>
                </a:cubicBezTo>
                <a:lnTo>
                  <a:pt x="72421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IN" sz="2400" dirty="0" err="1">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grpSp>
        <p:nvGrpSpPr>
          <p:cNvPr id="16" name="Group 15">
            <a:extLst>
              <a:ext uri="{FF2B5EF4-FFF2-40B4-BE49-F238E27FC236}">
                <a16:creationId xmlns:a16="http://schemas.microsoft.com/office/drawing/2014/main" id="{24688204-4804-4451-B264-BE0C9C9B90CE}"/>
              </a:ext>
            </a:extLst>
          </p:cNvPr>
          <p:cNvGrpSpPr/>
          <p:nvPr/>
        </p:nvGrpSpPr>
        <p:grpSpPr>
          <a:xfrm>
            <a:off x="1" y="3228301"/>
            <a:ext cx="3962400" cy="2367280"/>
            <a:chOff x="3444239" y="3274021"/>
            <a:chExt cx="518161" cy="2367280"/>
          </a:xfrm>
        </p:grpSpPr>
        <p:cxnSp>
          <p:nvCxnSpPr>
            <p:cNvPr id="17" name="Straight Connector 16">
              <a:extLst>
                <a:ext uri="{FF2B5EF4-FFF2-40B4-BE49-F238E27FC236}">
                  <a16:creationId xmlns:a16="http://schemas.microsoft.com/office/drawing/2014/main" id="{C48D73B0-32EC-4946-A991-A1C709AF4B09}"/>
                </a:ext>
              </a:extLst>
            </p:cNvPr>
            <p:cNvCxnSpPr>
              <a:cxnSpLocks/>
            </p:cNvCxnSpPr>
            <p:nvPr/>
          </p:nvCxnSpPr>
          <p:spPr>
            <a:xfrm flipH="1">
              <a:off x="344423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F75CB4-83D4-40C8-9A73-C3E2929CF1A2}"/>
                </a:ext>
              </a:extLst>
            </p:cNvPr>
            <p:cNvCxnSpPr>
              <a:cxnSpLocks/>
            </p:cNvCxnSpPr>
            <p:nvPr/>
          </p:nvCxnSpPr>
          <p:spPr>
            <a:xfrm flipH="1">
              <a:off x="344423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40C233E-A544-4F8A-9B86-FA49CD9B8F6D}"/>
              </a:ext>
            </a:extLst>
          </p:cNvPr>
          <p:cNvGrpSpPr/>
          <p:nvPr/>
        </p:nvGrpSpPr>
        <p:grpSpPr>
          <a:xfrm>
            <a:off x="8188959" y="3228301"/>
            <a:ext cx="4003041" cy="2367280"/>
            <a:chOff x="8188959" y="3274021"/>
            <a:chExt cx="518161" cy="2367280"/>
          </a:xfrm>
        </p:grpSpPr>
        <p:cxnSp>
          <p:nvCxnSpPr>
            <p:cNvPr id="20" name="Straight Connector 19">
              <a:extLst>
                <a:ext uri="{FF2B5EF4-FFF2-40B4-BE49-F238E27FC236}">
                  <a16:creationId xmlns:a16="http://schemas.microsoft.com/office/drawing/2014/main" id="{82AFA4FE-000B-4B08-87B7-3B720AE9F79E}"/>
                </a:ext>
              </a:extLst>
            </p:cNvPr>
            <p:cNvCxnSpPr>
              <a:cxnSpLocks/>
            </p:cNvCxnSpPr>
            <p:nvPr/>
          </p:nvCxnSpPr>
          <p:spPr>
            <a:xfrm flipH="1">
              <a:off x="8188959" y="327402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5A30E6-74FD-4E48-93A1-78970428A3C3}"/>
                </a:ext>
              </a:extLst>
            </p:cNvPr>
            <p:cNvCxnSpPr>
              <a:cxnSpLocks/>
            </p:cNvCxnSpPr>
            <p:nvPr/>
          </p:nvCxnSpPr>
          <p:spPr>
            <a:xfrm flipH="1">
              <a:off x="8188959" y="5641301"/>
              <a:ext cx="518161"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 Placeholder 22">
            <a:extLst>
              <a:ext uri="{FF2B5EF4-FFF2-40B4-BE49-F238E27FC236}">
                <a16:creationId xmlns:a16="http://schemas.microsoft.com/office/drawing/2014/main" id="{CE33872D-FB46-4B4E-9539-99FE9DF23F71}"/>
              </a:ext>
            </a:extLst>
          </p:cNvPr>
          <p:cNvSpPr>
            <a:spLocks noGrp="1"/>
          </p:cNvSpPr>
          <p:nvPr>
            <p:ph type="body" sz="quarter" idx="10" hasCustomPrompt="1"/>
          </p:nvPr>
        </p:nvSpPr>
        <p:spPr>
          <a:xfrm>
            <a:off x="588963" y="2003424"/>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4" name="Text Placeholder 22">
            <a:extLst>
              <a:ext uri="{FF2B5EF4-FFF2-40B4-BE49-F238E27FC236}">
                <a16:creationId xmlns:a16="http://schemas.microsoft.com/office/drawing/2014/main" id="{6CFA83F9-43A4-41CE-BD84-C3C2B9B791E2}"/>
              </a:ext>
            </a:extLst>
          </p:cNvPr>
          <p:cNvSpPr>
            <a:spLocks noGrp="1"/>
          </p:cNvSpPr>
          <p:nvPr>
            <p:ph type="body" sz="quarter" idx="11" hasCustomPrompt="1"/>
          </p:nvPr>
        </p:nvSpPr>
        <p:spPr>
          <a:xfrm>
            <a:off x="588963" y="4364659"/>
            <a:ext cx="3390900" cy="1224875"/>
          </a:xfrm>
        </p:spPr>
        <p:txBody>
          <a:bodyPr anchor="ctr">
            <a:noAutofit/>
          </a:bodyPr>
          <a:lstStyle>
            <a:lvl1pPr marL="0" indent="0" algn="r" defTabSz="932472" fontAlgn="base">
              <a:spcBef>
                <a:spcPts val="1800"/>
              </a:spcBef>
              <a:spcAft>
                <a:spcPct val="0"/>
              </a:spcAft>
              <a:buNone/>
              <a:defRPr sz="1600">
                <a:solidFill>
                  <a:schemeClr val="tx1"/>
                </a:solidFill>
              </a:defRPr>
            </a:lvl1pPr>
            <a:lvl2pPr marL="228600" indent="0" algn="r">
              <a:spcBef>
                <a:spcPts val="0"/>
              </a:spcBef>
              <a:buNone/>
              <a:defRPr sz="1600">
                <a:solidFill>
                  <a:schemeClr val="tx1"/>
                </a:solidFill>
              </a:defRPr>
            </a:lvl2pPr>
            <a:lvl3pPr marL="457200" indent="0" algn="r">
              <a:spcBef>
                <a:spcPts val="0"/>
              </a:spcBef>
              <a:buNone/>
              <a:defRPr sz="1600">
                <a:solidFill>
                  <a:schemeClr val="tx1"/>
                </a:solidFill>
              </a:defRPr>
            </a:lvl3pPr>
            <a:lvl4pPr marL="661988" indent="0" algn="r">
              <a:spcBef>
                <a:spcPts val="0"/>
              </a:spcBef>
              <a:buNone/>
              <a:defRPr sz="1600">
                <a:solidFill>
                  <a:schemeClr val="tx1"/>
                </a:solidFill>
              </a:defRPr>
            </a:lvl4pPr>
            <a:lvl5pPr marL="855663" indent="0" algn="r">
              <a:spcBef>
                <a:spcPts val="0"/>
              </a:spcBef>
              <a:buNone/>
              <a:defRPr sz="1600">
                <a:solidFill>
                  <a:schemeClr val="tx1"/>
                </a:solidFill>
              </a:defRPr>
            </a:lvl5pPr>
          </a:lstStyle>
          <a:p>
            <a:pPr lvl="0" algn="r" defTabSz="932472" fontAlgn="base">
              <a:spcBef>
                <a:spcPts val="1800"/>
              </a:spcBef>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a:t>
            </a:r>
          </a:p>
        </p:txBody>
      </p:sp>
      <p:sp>
        <p:nvSpPr>
          <p:cNvPr id="28" name="Text Placeholder 27">
            <a:extLst>
              <a:ext uri="{FF2B5EF4-FFF2-40B4-BE49-F238E27FC236}">
                <a16:creationId xmlns:a16="http://schemas.microsoft.com/office/drawing/2014/main" id="{7200B3DA-3B1E-40D4-9678-D3B3144C4083}"/>
              </a:ext>
            </a:extLst>
          </p:cNvPr>
          <p:cNvSpPr>
            <a:spLocks noGrp="1"/>
          </p:cNvSpPr>
          <p:nvPr>
            <p:ph type="body" sz="quarter" idx="14" hasCustomPrompt="1"/>
          </p:nvPr>
        </p:nvSpPr>
        <p:spPr>
          <a:xfrm>
            <a:off x="8170863" y="2003425"/>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9" name="Text Placeholder 27">
            <a:extLst>
              <a:ext uri="{FF2B5EF4-FFF2-40B4-BE49-F238E27FC236}">
                <a16:creationId xmlns:a16="http://schemas.microsoft.com/office/drawing/2014/main" id="{8ADE84FF-F332-43DB-8EAC-6FBE08FF08EA}"/>
              </a:ext>
            </a:extLst>
          </p:cNvPr>
          <p:cNvSpPr>
            <a:spLocks noGrp="1"/>
          </p:cNvSpPr>
          <p:nvPr>
            <p:ph type="body" sz="quarter" idx="15" hasCustomPrompt="1"/>
          </p:nvPr>
        </p:nvSpPr>
        <p:spPr>
          <a:xfrm>
            <a:off x="8170863" y="4364660"/>
            <a:ext cx="3390900" cy="1230921"/>
          </a:xfrm>
        </p:spPr>
        <p:txBody>
          <a:bodyPr anchor="ctr">
            <a:noAutofit/>
          </a:bodyPr>
          <a:lstStyle>
            <a:lvl1pPr marL="0" indent="0" algn="l">
              <a:buNone/>
              <a:defRPr sz="1600">
                <a:solidFill>
                  <a:schemeClr val="tx1"/>
                </a:solidFill>
              </a:defRPr>
            </a:lvl1pPr>
            <a:lvl2pPr marL="228600" indent="0" algn="l">
              <a:buNone/>
              <a:defRPr sz="1600">
                <a:solidFill>
                  <a:schemeClr val="tx1"/>
                </a:solidFill>
              </a:defRPr>
            </a:lvl2pPr>
            <a:lvl3pPr marL="457200" indent="0" algn="l">
              <a:buNone/>
              <a:defRPr sz="1600">
                <a:solidFill>
                  <a:schemeClr val="tx1"/>
                </a:solidFill>
              </a:defRPr>
            </a:lvl3pPr>
            <a:lvl4pPr marL="661988" indent="0" algn="l">
              <a:buNone/>
              <a:defRPr sz="1600">
                <a:solidFill>
                  <a:schemeClr val="tx1"/>
                </a:solidFill>
              </a:defRPr>
            </a:lvl4pPr>
            <a:lvl5pPr marL="855663" indent="0" algn="l">
              <a:buNone/>
              <a:defRPr sz="16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9" name="Oval 38">
            <a:extLst>
              <a:ext uri="{FF2B5EF4-FFF2-40B4-BE49-F238E27FC236}">
                <a16:creationId xmlns:a16="http://schemas.microsoft.com/office/drawing/2014/main" id="{8A414F98-2355-4E8A-9EA6-2FAADBFB9F53}"/>
              </a:ext>
            </a:extLst>
          </p:cNvPr>
          <p:cNvSpPr/>
          <p:nvPr/>
        </p:nvSpPr>
        <p:spPr bwMode="auto">
          <a:xfrm>
            <a:off x="4305441"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6597C044-0E9E-4D8D-9F59-15555FEC2253}"/>
              </a:ext>
            </a:extLst>
          </p:cNvPr>
          <p:cNvSpPr/>
          <p:nvPr/>
        </p:nvSpPr>
        <p:spPr bwMode="auto">
          <a:xfrm>
            <a:off x="6501563" y="1992050"/>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6F2BF8B-2E50-4F97-AD12-512C64222695}"/>
              </a:ext>
            </a:extLst>
          </p:cNvPr>
          <p:cNvSpPr/>
          <p:nvPr/>
        </p:nvSpPr>
        <p:spPr bwMode="auto">
          <a:xfrm>
            <a:off x="4305441"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BE1A3E3-1FE8-4616-BAE1-CF60D4EF40A6}"/>
              </a:ext>
            </a:extLst>
          </p:cNvPr>
          <p:cNvSpPr/>
          <p:nvPr/>
        </p:nvSpPr>
        <p:spPr bwMode="auto">
          <a:xfrm>
            <a:off x="6501563" y="4213908"/>
            <a:ext cx="1371600" cy="1371600"/>
          </a:xfrm>
          <a:prstGeom prst="ellipse">
            <a:avLst/>
          </a:prstGeom>
          <a:solidFill>
            <a:schemeClr val="accent1"/>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0000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22" name="Freeform 36">
            <a:extLst>
              <a:ext uri="{FF2B5EF4-FFF2-40B4-BE49-F238E27FC236}">
                <a16:creationId xmlns:a16="http://schemas.microsoft.com/office/drawing/2014/main" id="{DC99E79F-3651-4686-B88D-DA3ADAD812F2}"/>
              </a:ext>
            </a:extLst>
          </p:cNvPr>
          <p:cNvSpPr>
            <a:spLocks/>
          </p:cNvSpPr>
          <p:nvPr/>
        </p:nvSpPr>
        <p:spPr bwMode="auto">
          <a:xfrm>
            <a:off x="701898" y="1432560"/>
            <a:ext cx="2679258" cy="2020149"/>
          </a:xfrm>
          <a:custGeom>
            <a:avLst/>
            <a:gdLst>
              <a:gd name="T0" fmla="*/ 246 w 829"/>
              <a:gd name="T1" fmla="*/ 576 h 624"/>
              <a:gd name="T2" fmla="*/ 243 w 829"/>
              <a:gd name="T3" fmla="*/ 585 h 624"/>
              <a:gd name="T4" fmla="*/ 364 w 829"/>
              <a:gd name="T5" fmla="*/ 624 h 624"/>
              <a:gd name="T6" fmla="*/ 454 w 829"/>
              <a:gd name="T7" fmla="*/ 487 h 624"/>
              <a:gd name="T8" fmla="*/ 450 w 829"/>
              <a:gd name="T9" fmla="*/ 482 h 624"/>
              <a:gd name="T10" fmla="*/ 450 w 829"/>
              <a:gd name="T11" fmla="*/ 482 h 624"/>
              <a:gd name="T12" fmla="*/ 400 w 829"/>
              <a:gd name="T13" fmla="*/ 458 h 624"/>
              <a:gd name="T14" fmla="*/ 392 w 829"/>
              <a:gd name="T15" fmla="*/ 407 h 624"/>
              <a:gd name="T16" fmla="*/ 425 w 829"/>
              <a:gd name="T17" fmla="*/ 362 h 624"/>
              <a:gd name="T18" fmla="*/ 474 w 829"/>
              <a:gd name="T19" fmla="*/ 346 h 624"/>
              <a:gd name="T20" fmla="*/ 524 w 829"/>
              <a:gd name="T21" fmla="*/ 369 h 624"/>
              <a:gd name="T22" fmla="*/ 530 w 829"/>
              <a:gd name="T23" fmla="*/ 424 h 624"/>
              <a:gd name="T24" fmla="*/ 533 w 829"/>
              <a:gd name="T25" fmla="*/ 428 h 624"/>
              <a:gd name="T26" fmla="*/ 708 w 829"/>
              <a:gd name="T27" fmla="*/ 384 h 624"/>
              <a:gd name="T28" fmla="*/ 708 w 829"/>
              <a:gd name="T29" fmla="*/ 245 h 624"/>
              <a:gd name="T30" fmla="*/ 735 w 829"/>
              <a:gd name="T31" fmla="*/ 245 h 624"/>
              <a:gd name="T32" fmla="*/ 777 w 829"/>
              <a:gd name="T33" fmla="*/ 271 h 624"/>
              <a:gd name="T34" fmla="*/ 829 w 829"/>
              <a:gd name="T35" fmla="*/ 207 h 624"/>
              <a:gd name="T36" fmla="*/ 777 w 829"/>
              <a:gd name="T37" fmla="*/ 143 h 624"/>
              <a:gd name="T38" fmla="*/ 735 w 829"/>
              <a:gd name="T39" fmla="*/ 170 h 624"/>
              <a:gd name="T40" fmla="*/ 708 w 829"/>
              <a:gd name="T41" fmla="*/ 170 h 624"/>
              <a:gd name="T42" fmla="*/ 708 w 829"/>
              <a:gd name="T43" fmla="*/ 0 h 624"/>
              <a:gd name="T44" fmla="*/ 0 w 829"/>
              <a:gd name="T45" fmla="*/ 506 h 624"/>
              <a:gd name="T46" fmla="*/ 149 w 829"/>
              <a:gd name="T47" fmla="*/ 554 h 624"/>
              <a:gd name="T48" fmla="*/ 152 w 829"/>
              <a:gd name="T49" fmla="*/ 545 h 624"/>
              <a:gd name="T50" fmla="*/ 141 w 829"/>
              <a:gd name="T51" fmla="*/ 491 h 624"/>
              <a:gd name="T52" fmla="*/ 206 w 829"/>
              <a:gd name="T53" fmla="*/ 449 h 624"/>
              <a:gd name="T54" fmla="*/ 233 w 829"/>
              <a:gd name="T55" fmla="*/ 454 h 624"/>
              <a:gd name="T56" fmla="*/ 286 w 829"/>
              <a:gd name="T57" fmla="*/ 538 h 624"/>
              <a:gd name="T58" fmla="*/ 246 w 829"/>
              <a:gd name="T59"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9" h="624">
                <a:moveTo>
                  <a:pt x="246" y="576"/>
                </a:moveTo>
                <a:cubicBezTo>
                  <a:pt x="243" y="585"/>
                  <a:pt x="243" y="585"/>
                  <a:pt x="243" y="585"/>
                </a:cubicBezTo>
                <a:cubicBezTo>
                  <a:pt x="364" y="624"/>
                  <a:pt x="364" y="624"/>
                  <a:pt x="364" y="624"/>
                </a:cubicBezTo>
                <a:cubicBezTo>
                  <a:pt x="383" y="572"/>
                  <a:pt x="414" y="525"/>
                  <a:pt x="454" y="487"/>
                </a:cubicBezTo>
                <a:cubicBezTo>
                  <a:pt x="450" y="482"/>
                  <a:pt x="450" y="482"/>
                  <a:pt x="450" y="482"/>
                </a:cubicBezTo>
                <a:cubicBezTo>
                  <a:pt x="450" y="482"/>
                  <a:pt x="450" y="482"/>
                  <a:pt x="450" y="482"/>
                </a:cubicBezTo>
                <a:cubicBezTo>
                  <a:pt x="429" y="482"/>
                  <a:pt x="411" y="473"/>
                  <a:pt x="400" y="458"/>
                </a:cubicBezTo>
                <a:cubicBezTo>
                  <a:pt x="390" y="444"/>
                  <a:pt x="387" y="426"/>
                  <a:pt x="392" y="407"/>
                </a:cubicBezTo>
                <a:cubicBezTo>
                  <a:pt x="397" y="390"/>
                  <a:pt x="409" y="374"/>
                  <a:pt x="425" y="362"/>
                </a:cubicBezTo>
                <a:cubicBezTo>
                  <a:pt x="439" y="352"/>
                  <a:pt x="457" y="346"/>
                  <a:pt x="474" y="346"/>
                </a:cubicBezTo>
                <a:cubicBezTo>
                  <a:pt x="495" y="346"/>
                  <a:pt x="513" y="354"/>
                  <a:pt x="524" y="369"/>
                </a:cubicBezTo>
                <a:cubicBezTo>
                  <a:pt x="535" y="385"/>
                  <a:pt x="537" y="405"/>
                  <a:pt x="530" y="424"/>
                </a:cubicBezTo>
                <a:cubicBezTo>
                  <a:pt x="533" y="428"/>
                  <a:pt x="533" y="428"/>
                  <a:pt x="533" y="428"/>
                </a:cubicBezTo>
                <a:cubicBezTo>
                  <a:pt x="585" y="400"/>
                  <a:pt x="645" y="384"/>
                  <a:pt x="708" y="384"/>
                </a:cubicBezTo>
                <a:cubicBezTo>
                  <a:pt x="708" y="245"/>
                  <a:pt x="708" y="245"/>
                  <a:pt x="708" y="245"/>
                </a:cubicBezTo>
                <a:cubicBezTo>
                  <a:pt x="735" y="245"/>
                  <a:pt x="735" y="245"/>
                  <a:pt x="735" y="245"/>
                </a:cubicBezTo>
                <a:cubicBezTo>
                  <a:pt x="745" y="261"/>
                  <a:pt x="760" y="271"/>
                  <a:pt x="777" y="271"/>
                </a:cubicBezTo>
                <a:cubicBezTo>
                  <a:pt x="806" y="271"/>
                  <a:pt x="829" y="243"/>
                  <a:pt x="829" y="207"/>
                </a:cubicBezTo>
                <a:cubicBezTo>
                  <a:pt x="829" y="172"/>
                  <a:pt x="806" y="143"/>
                  <a:pt x="777" y="143"/>
                </a:cubicBezTo>
                <a:cubicBezTo>
                  <a:pt x="760" y="143"/>
                  <a:pt x="745" y="154"/>
                  <a:pt x="735" y="170"/>
                </a:cubicBezTo>
                <a:cubicBezTo>
                  <a:pt x="708" y="170"/>
                  <a:pt x="708" y="170"/>
                  <a:pt x="708" y="170"/>
                </a:cubicBezTo>
                <a:cubicBezTo>
                  <a:pt x="708" y="0"/>
                  <a:pt x="708" y="0"/>
                  <a:pt x="708" y="0"/>
                </a:cubicBezTo>
                <a:cubicBezTo>
                  <a:pt x="381" y="0"/>
                  <a:pt x="105" y="198"/>
                  <a:pt x="0" y="506"/>
                </a:cubicBezTo>
                <a:cubicBezTo>
                  <a:pt x="149" y="554"/>
                  <a:pt x="149" y="554"/>
                  <a:pt x="149" y="554"/>
                </a:cubicBezTo>
                <a:cubicBezTo>
                  <a:pt x="152" y="545"/>
                  <a:pt x="152" y="545"/>
                  <a:pt x="152" y="545"/>
                </a:cubicBezTo>
                <a:cubicBezTo>
                  <a:pt x="139" y="529"/>
                  <a:pt x="136" y="509"/>
                  <a:pt x="141" y="491"/>
                </a:cubicBezTo>
                <a:cubicBezTo>
                  <a:pt x="149" y="466"/>
                  <a:pt x="175" y="449"/>
                  <a:pt x="206" y="449"/>
                </a:cubicBezTo>
                <a:cubicBezTo>
                  <a:pt x="215" y="449"/>
                  <a:pt x="224" y="451"/>
                  <a:pt x="233" y="454"/>
                </a:cubicBezTo>
                <a:cubicBezTo>
                  <a:pt x="273" y="467"/>
                  <a:pt x="297" y="504"/>
                  <a:pt x="286" y="538"/>
                </a:cubicBezTo>
                <a:cubicBezTo>
                  <a:pt x="280" y="556"/>
                  <a:pt x="265" y="569"/>
                  <a:pt x="246" y="5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5" name="Freeform 37">
            <a:extLst>
              <a:ext uri="{FF2B5EF4-FFF2-40B4-BE49-F238E27FC236}">
                <a16:creationId xmlns:a16="http://schemas.microsoft.com/office/drawing/2014/main" id="{19D0C977-FE2B-44DD-B964-A8C439AB9841}"/>
              </a:ext>
            </a:extLst>
          </p:cNvPr>
          <p:cNvSpPr>
            <a:spLocks/>
          </p:cNvSpPr>
          <p:nvPr/>
        </p:nvSpPr>
        <p:spPr bwMode="auto">
          <a:xfrm>
            <a:off x="366396" y="2900678"/>
            <a:ext cx="1896420" cy="2893406"/>
          </a:xfrm>
          <a:custGeom>
            <a:avLst/>
            <a:gdLst>
              <a:gd name="T0" fmla="*/ 481 w 587"/>
              <a:gd name="T1" fmla="*/ 453 h 893"/>
              <a:gd name="T2" fmla="*/ 476 w 587"/>
              <a:gd name="T3" fmla="*/ 455 h 893"/>
              <a:gd name="T4" fmla="*/ 438 w 587"/>
              <a:gd name="T5" fmla="*/ 495 h 893"/>
              <a:gd name="T6" fmla="*/ 422 w 587"/>
              <a:gd name="T7" fmla="*/ 497 h 893"/>
              <a:gd name="T8" fmla="*/ 354 w 587"/>
              <a:gd name="T9" fmla="*/ 442 h 893"/>
              <a:gd name="T10" fmla="*/ 392 w 587"/>
              <a:gd name="T11" fmla="*/ 350 h 893"/>
              <a:gd name="T12" fmla="*/ 408 w 587"/>
              <a:gd name="T13" fmla="*/ 347 h 893"/>
              <a:gd name="T14" fmla="*/ 446 w 587"/>
              <a:gd name="T15" fmla="*/ 361 h 893"/>
              <a:gd name="T16" fmla="*/ 451 w 587"/>
              <a:gd name="T17" fmla="*/ 359 h 893"/>
              <a:gd name="T18" fmla="*/ 446 w 587"/>
              <a:gd name="T19" fmla="*/ 296 h 893"/>
              <a:gd name="T20" fmla="*/ 464 w 587"/>
              <a:gd name="T21" fmla="*/ 181 h 893"/>
              <a:gd name="T22" fmla="*/ 331 w 587"/>
              <a:gd name="T23" fmla="*/ 138 h 893"/>
              <a:gd name="T24" fmla="*/ 340 w 587"/>
              <a:gd name="T25" fmla="*/ 112 h 893"/>
              <a:gd name="T26" fmla="*/ 378 w 587"/>
              <a:gd name="T27" fmla="*/ 80 h 893"/>
              <a:gd name="T28" fmla="*/ 334 w 587"/>
              <a:gd name="T29" fmla="*/ 11 h 893"/>
              <a:gd name="T30" fmla="*/ 257 w 587"/>
              <a:gd name="T31" fmla="*/ 41 h 893"/>
              <a:gd name="T32" fmla="*/ 269 w 587"/>
              <a:gd name="T33" fmla="*/ 89 h 893"/>
              <a:gd name="T34" fmla="*/ 260 w 587"/>
              <a:gd name="T35" fmla="*/ 115 h 893"/>
              <a:gd name="T36" fmla="*/ 101 w 587"/>
              <a:gd name="T37" fmla="*/ 63 h 893"/>
              <a:gd name="T38" fmla="*/ 363 w 587"/>
              <a:gd name="T39" fmla="*/ 893 h 893"/>
              <a:gd name="T40" fmla="*/ 455 w 587"/>
              <a:gd name="T41" fmla="*/ 766 h 893"/>
              <a:gd name="T42" fmla="*/ 447 w 587"/>
              <a:gd name="T43" fmla="*/ 760 h 893"/>
              <a:gd name="T44" fmla="*/ 426 w 587"/>
              <a:gd name="T45" fmla="*/ 763 h 893"/>
              <a:gd name="T46" fmla="*/ 392 w 587"/>
              <a:gd name="T47" fmla="*/ 753 h 893"/>
              <a:gd name="T48" fmla="*/ 369 w 587"/>
              <a:gd name="T49" fmla="*/ 707 h 893"/>
              <a:gd name="T50" fmla="*/ 385 w 587"/>
              <a:gd name="T51" fmla="*/ 654 h 893"/>
              <a:gd name="T52" fmla="*/ 448 w 587"/>
              <a:gd name="T53" fmla="*/ 619 h 893"/>
              <a:gd name="T54" fmla="*/ 482 w 587"/>
              <a:gd name="T55" fmla="*/ 630 h 893"/>
              <a:gd name="T56" fmla="*/ 505 w 587"/>
              <a:gd name="T57" fmla="*/ 680 h 893"/>
              <a:gd name="T58" fmla="*/ 513 w 587"/>
              <a:gd name="T59" fmla="*/ 686 h 893"/>
              <a:gd name="T60" fmla="*/ 587 w 587"/>
              <a:gd name="T61" fmla="*/ 584 h 893"/>
              <a:gd name="T62" fmla="*/ 481 w 587"/>
              <a:gd name="T63" fmla="*/ 45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7" h="893">
                <a:moveTo>
                  <a:pt x="481" y="453"/>
                </a:moveTo>
                <a:cubicBezTo>
                  <a:pt x="476" y="455"/>
                  <a:pt x="476" y="455"/>
                  <a:pt x="476" y="455"/>
                </a:cubicBezTo>
                <a:cubicBezTo>
                  <a:pt x="470" y="474"/>
                  <a:pt x="456" y="489"/>
                  <a:pt x="438" y="495"/>
                </a:cubicBezTo>
                <a:cubicBezTo>
                  <a:pt x="433" y="496"/>
                  <a:pt x="427" y="497"/>
                  <a:pt x="422" y="497"/>
                </a:cubicBezTo>
                <a:cubicBezTo>
                  <a:pt x="392" y="497"/>
                  <a:pt x="365" y="474"/>
                  <a:pt x="354" y="442"/>
                </a:cubicBezTo>
                <a:cubicBezTo>
                  <a:pt x="342" y="402"/>
                  <a:pt x="358" y="361"/>
                  <a:pt x="392" y="350"/>
                </a:cubicBezTo>
                <a:cubicBezTo>
                  <a:pt x="397" y="348"/>
                  <a:pt x="403" y="347"/>
                  <a:pt x="408" y="347"/>
                </a:cubicBezTo>
                <a:cubicBezTo>
                  <a:pt x="421" y="347"/>
                  <a:pt x="435" y="352"/>
                  <a:pt x="446" y="361"/>
                </a:cubicBezTo>
                <a:cubicBezTo>
                  <a:pt x="451" y="359"/>
                  <a:pt x="451" y="359"/>
                  <a:pt x="451" y="359"/>
                </a:cubicBezTo>
                <a:cubicBezTo>
                  <a:pt x="448" y="338"/>
                  <a:pt x="446" y="317"/>
                  <a:pt x="446" y="296"/>
                </a:cubicBezTo>
                <a:cubicBezTo>
                  <a:pt x="446" y="256"/>
                  <a:pt x="452" y="217"/>
                  <a:pt x="464" y="181"/>
                </a:cubicBezTo>
                <a:cubicBezTo>
                  <a:pt x="331" y="138"/>
                  <a:pt x="331" y="138"/>
                  <a:pt x="331" y="138"/>
                </a:cubicBezTo>
                <a:cubicBezTo>
                  <a:pt x="340" y="112"/>
                  <a:pt x="340" y="112"/>
                  <a:pt x="340" y="112"/>
                </a:cubicBezTo>
                <a:cubicBezTo>
                  <a:pt x="358" y="108"/>
                  <a:pt x="373" y="97"/>
                  <a:pt x="378" y="80"/>
                </a:cubicBezTo>
                <a:cubicBezTo>
                  <a:pt x="387" y="53"/>
                  <a:pt x="367" y="22"/>
                  <a:pt x="334" y="11"/>
                </a:cubicBezTo>
                <a:cubicBezTo>
                  <a:pt x="300" y="0"/>
                  <a:pt x="266" y="13"/>
                  <a:pt x="257" y="41"/>
                </a:cubicBezTo>
                <a:cubicBezTo>
                  <a:pt x="251" y="57"/>
                  <a:pt x="257" y="75"/>
                  <a:pt x="269" y="89"/>
                </a:cubicBezTo>
                <a:cubicBezTo>
                  <a:pt x="260" y="115"/>
                  <a:pt x="260" y="115"/>
                  <a:pt x="260" y="115"/>
                </a:cubicBezTo>
                <a:cubicBezTo>
                  <a:pt x="101" y="63"/>
                  <a:pt x="101" y="63"/>
                  <a:pt x="101" y="63"/>
                </a:cubicBezTo>
                <a:cubicBezTo>
                  <a:pt x="0" y="374"/>
                  <a:pt x="102" y="697"/>
                  <a:pt x="363" y="893"/>
                </a:cubicBezTo>
                <a:cubicBezTo>
                  <a:pt x="455" y="766"/>
                  <a:pt x="455" y="766"/>
                  <a:pt x="455" y="766"/>
                </a:cubicBezTo>
                <a:cubicBezTo>
                  <a:pt x="447" y="760"/>
                  <a:pt x="447" y="760"/>
                  <a:pt x="447" y="760"/>
                </a:cubicBezTo>
                <a:cubicBezTo>
                  <a:pt x="440" y="762"/>
                  <a:pt x="433" y="763"/>
                  <a:pt x="426" y="763"/>
                </a:cubicBezTo>
                <a:cubicBezTo>
                  <a:pt x="413" y="763"/>
                  <a:pt x="402" y="760"/>
                  <a:pt x="392" y="753"/>
                </a:cubicBezTo>
                <a:cubicBezTo>
                  <a:pt x="378" y="743"/>
                  <a:pt x="370" y="726"/>
                  <a:pt x="369" y="707"/>
                </a:cubicBezTo>
                <a:cubicBezTo>
                  <a:pt x="368" y="689"/>
                  <a:pt x="374" y="670"/>
                  <a:pt x="385" y="654"/>
                </a:cubicBezTo>
                <a:cubicBezTo>
                  <a:pt x="401" y="632"/>
                  <a:pt x="425" y="619"/>
                  <a:pt x="448" y="619"/>
                </a:cubicBezTo>
                <a:cubicBezTo>
                  <a:pt x="461" y="619"/>
                  <a:pt x="472" y="623"/>
                  <a:pt x="482" y="630"/>
                </a:cubicBezTo>
                <a:cubicBezTo>
                  <a:pt x="497" y="641"/>
                  <a:pt x="505" y="659"/>
                  <a:pt x="505" y="680"/>
                </a:cubicBezTo>
                <a:cubicBezTo>
                  <a:pt x="513" y="686"/>
                  <a:pt x="513" y="686"/>
                  <a:pt x="513" y="686"/>
                </a:cubicBezTo>
                <a:cubicBezTo>
                  <a:pt x="587" y="584"/>
                  <a:pt x="587" y="584"/>
                  <a:pt x="587" y="584"/>
                </a:cubicBezTo>
                <a:cubicBezTo>
                  <a:pt x="542" y="549"/>
                  <a:pt x="506" y="504"/>
                  <a:pt x="481" y="4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6" name="Freeform 38">
            <a:extLst>
              <a:ext uri="{FF2B5EF4-FFF2-40B4-BE49-F238E27FC236}">
                <a16:creationId xmlns:a16="http://schemas.microsoft.com/office/drawing/2014/main" id="{EB4C5628-0019-46AC-8098-DFE9F72CCD99}"/>
              </a:ext>
            </a:extLst>
          </p:cNvPr>
          <p:cNvSpPr>
            <a:spLocks/>
          </p:cNvSpPr>
          <p:nvPr/>
        </p:nvSpPr>
        <p:spPr bwMode="auto">
          <a:xfrm>
            <a:off x="1568017" y="4818510"/>
            <a:ext cx="2810129" cy="1625162"/>
          </a:xfrm>
          <a:custGeom>
            <a:avLst/>
            <a:gdLst>
              <a:gd name="T0" fmla="*/ 769 w 870"/>
              <a:gd name="T1" fmla="*/ 193 h 502"/>
              <a:gd name="T2" fmla="*/ 746 w 870"/>
              <a:gd name="T3" fmla="*/ 243 h 502"/>
              <a:gd name="T4" fmla="*/ 713 w 870"/>
              <a:gd name="T5" fmla="*/ 254 h 502"/>
              <a:gd name="T6" fmla="*/ 650 w 870"/>
              <a:gd name="T7" fmla="*/ 219 h 502"/>
              <a:gd name="T8" fmla="*/ 633 w 870"/>
              <a:gd name="T9" fmla="*/ 166 h 502"/>
              <a:gd name="T10" fmla="*/ 657 w 870"/>
              <a:gd name="T11" fmla="*/ 120 h 502"/>
              <a:gd name="T12" fmla="*/ 690 w 870"/>
              <a:gd name="T13" fmla="*/ 110 h 502"/>
              <a:gd name="T14" fmla="*/ 711 w 870"/>
              <a:gd name="T15" fmla="*/ 113 h 502"/>
              <a:gd name="T16" fmla="*/ 720 w 870"/>
              <a:gd name="T17" fmla="*/ 108 h 502"/>
              <a:gd name="T18" fmla="*/ 646 w 870"/>
              <a:gd name="T19" fmla="*/ 6 h 502"/>
              <a:gd name="T20" fmla="*/ 490 w 870"/>
              <a:gd name="T21" fmla="*/ 66 h 502"/>
              <a:gd name="T22" fmla="*/ 490 w 870"/>
              <a:gd name="T23" fmla="*/ 70 h 502"/>
              <a:gd name="T24" fmla="*/ 516 w 870"/>
              <a:gd name="T25" fmla="*/ 118 h 502"/>
              <a:gd name="T26" fmla="*/ 440 w 870"/>
              <a:gd name="T27" fmla="*/ 182 h 502"/>
              <a:gd name="T28" fmla="*/ 440 w 870"/>
              <a:gd name="T29" fmla="*/ 182 h 502"/>
              <a:gd name="T30" fmla="*/ 364 w 870"/>
              <a:gd name="T31" fmla="*/ 118 h 502"/>
              <a:gd name="T32" fmla="*/ 391 w 870"/>
              <a:gd name="T33" fmla="*/ 69 h 502"/>
              <a:gd name="T34" fmla="*/ 391 w 870"/>
              <a:gd name="T35" fmla="*/ 67 h 502"/>
              <a:gd name="T36" fmla="*/ 224 w 870"/>
              <a:gd name="T37" fmla="*/ 0 h 502"/>
              <a:gd name="T38" fmla="*/ 144 w 870"/>
              <a:gd name="T39" fmla="*/ 110 h 502"/>
              <a:gd name="T40" fmla="*/ 121 w 870"/>
              <a:gd name="T41" fmla="*/ 94 h 502"/>
              <a:gd name="T42" fmla="*/ 103 w 870"/>
              <a:gd name="T43" fmla="*/ 48 h 502"/>
              <a:gd name="T44" fmla="*/ 23 w 870"/>
              <a:gd name="T45" fmla="*/ 69 h 502"/>
              <a:gd name="T46" fmla="*/ 27 w 870"/>
              <a:gd name="T47" fmla="*/ 151 h 502"/>
              <a:gd name="T48" fmla="*/ 77 w 870"/>
              <a:gd name="T49" fmla="*/ 154 h 502"/>
              <a:gd name="T50" fmla="*/ 100 w 870"/>
              <a:gd name="T51" fmla="*/ 171 h 502"/>
              <a:gd name="T52" fmla="*/ 0 w 870"/>
              <a:gd name="T53" fmla="*/ 308 h 502"/>
              <a:gd name="T54" fmla="*/ 870 w 870"/>
              <a:gd name="T55" fmla="*/ 315 h 502"/>
              <a:gd name="T56" fmla="*/ 778 w 870"/>
              <a:gd name="T57" fmla="*/ 187 h 502"/>
              <a:gd name="T58" fmla="*/ 769 w 870"/>
              <a:gd name="T59" fmla="*/ 1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0" h="502">
                <a:moveTo>
                  <a:pt x="769" y="193"/>
                </a:moveTo>
                <a:cubicBezTo>
                  <a:pt x="770" y="214"/>
                  <a:pt x="761" y="232"/>
                  <a:pt x="746" y="243"/>
                </a:cubicBezTo>
                <a:cubicBezTo>
                  <a:pt x="736" y="250"/>
                  <a:pt x="725" y="254"/>
                  <a:pt x="713" y="254"/>
                </a:cubicBezTo>
                <a:cubicBezTo>
                  <a:pt x="689" y="254"/>
                  <a:pt x="665" y="241"/>
                  <a:pt x="650" y="219"/>
                </a:cubicBezTo>
                <a:cubicBezTo>
                  <a:pt x="638" y="203"/>
                  <a:pt x="632" y="184"/>
                  <a:pt x="633" y="166"/>
                </a:cubicBezTo>
                <a:cubicBezTo>
                  <a:pt x="634" y="147"/>
                  <a:pt x="642" y="131"/>
                  <a:pt x="657" y="120"/>
                </a:cubicBezTo>
                <a:cubicBezTo>
                  <a:pt x="666" y="113"/>
                  <a:pt x="678" y="110"/>
                  <a:pt x="690" y="110"/>
                </a:cubicBezTo>
                <a:cubicBezTo>
                  <a:pt x="697" y="110"/>
                  <a:pt x="704" y="111"/>
                  <a:pt x="711" y="113"/>
                </a:cubicBezTo>
                <a:cubicBezTo>
                  <a:pt x="720" y="108"/>
                  <a:pt x="720" y="108"/>
                  <a:pt x="720" y="108"/>
                </a:cubicBezTo>
                <a:cubicBezTo>
                  <a:pt x="646" y="6"/>
                  <a:pt x="646" y="6"/>
                  <a:pt x="646" y="6"/>
                </a:cubicBezTo>
                <a:cubicBezTo>
                  <a:pt x="600" y="38"/>
                  <a:pt x="547" y="59"/>
                  <a:pt x="490" y="66"/>
                </a:cubicBezTo>
                <a:cubicBezTo>
                  <a:pt x="490" y="70"/>
                  <a:pt x="490" y="70"/>
                  <a:pt x="490" y="70"/>
                </a:cubicBezTo>
                <a:cubicBezTo>
                  <a:pt x="506" y="82"/>
                  <a:pt x="516" y="100"/>
                  <a:pt x="516" y="118"/>
                </a:cubicBezTo>
                <a:cubicBezTo>
                  <a:pt x="516" y="153"/>
                  <a:pt x="482" y="182"/>
                  <a:pt x="440" y="182"/>
                </a:cubicBezTo>
                <a:cubicBezTo>
                  <a:pt x="440" y="182"/>
                  <a:pt x="440" y="182"/>
                  <a:pt x="440" y="182"/>
                </a:cubicBezTo>
                <a:cubicBezTo>
                  <a:pt x="398" y="181"/>
                  <a:pt x="364" y="153"/>
                  <a:pt x="364" y="118"/>
                </a:cubicBezTo>
                <a:cubicBezTo>
                  <a:pt x="364" y="99"/>
                  <a:pt x="374" y="81"/>
                  <a:pt x="391" y="69"/>
                </a:cubicBezTo>
                <a:cubicBezTo>
                  <a:pt x="391" y="67"/>
                  <a:pt x="391" y="67"/>
                  <a:pt x="391" y="67"/>
                </a:cubicBezTo>
                <a:cubicBezTo>
                  <a:pt x="329" y="58"/>
                  <a:pt x="272" y="35"/>
                  <a:pt x="224" y="0"/>
                </a:cubicBezTo>
                <a:cubicBezTo>
                  <a:pt x="144" y="110"/>
                  <a:pt x="144" y="110"/>
                  <a:pt x="144" y="110"/>
                </a:cubicBezTo>
                <a:cubicBezTo>
                  <a:pt x="121" y="94"/>
                  <a:pt x="121" y="94"/>
                  <a:pt x="121" y="94"/>
                </a:cubicBezTo>
                <a:cubicBezTo>
                  <a:pt x="123" y="75"/>
                  <a:pt x="117" y="58"/>
                  <a:pt x="103" y="48"/>
                </a:cubicBezTo>
                <a:cubicBezTo>
                  <a:pt x="80" y="31"/>
                  <a:pt x="44" y="41"/>
                  <a:pt x="23" y="69"/>
                </a:cubicBezTo>
                <a:cubicBezTo>
                  <a:pt x="2" y="98"/>
                  <a:pt x="4" y="134"/>
                  <a:pt x="27" y="151"/>
                </a:cubicBezTo>
                <a:cubicBezTo>
                  <a:pt x="41" y="161"/>
                  <a:pt x="60" y="162"/>
                  <a:pt x="77" y="154"/>
                </a:cubicBezTo>
                <a:cubicBezTo>
                  <a:pt x="100" y="171"/>
                  <a:pt x="100" y="171"/>
                  <a:pt x="100" y="171"/>
                </a:cubicBezTo>
                <a:cubicBezTo>
                  <a:pt x="0" y="308"/>
                  <a:pt x="0" y="308"/>
                  <a:pt x="0" y="308"/>
                </a:cubicBezTo>
                <a:cubicBezTo>
                  <a:pt x="264" y="500"/>
                  <a:pt x="604" y="502"/>
                  <a:pt x="870" y="315"/>
                </a:cubicBezTo>
                <a:cubicBezTo>
                  <a:pt x="778" y="187"/>
                  <a:pt x="778" y="187"/>
                  <a:pt x="778" y="187"/>
                </a:cubicBezTo>
                <a:lnTo>
                  <a:pt x="769" y="193"/>
                </a:lnTo>
                <a:close/>
              </a:path>
            </a:pathLst>
          </a:custGeom>
          <a:solidFill>
            <a:schemeClr val="accent4">
              <a:lumMod val="90000"/>
              <a:lumOff val="1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27" name="Freeform 39">
            <a:extLst>
              <a:ext uri="{FF2B5EF4-FFF2-40B4-BE49-F238E27FC236}">
                <a16:creationId xmlns:a16="http://schemas.microsoft.com/office/drawing/2014/main" id="{7F697AD7-CFAD-403D-9032-220D4C390796}"/>
              </a:ext>
            </a:extLst>
          </p:cNvPr>
          <p:cNvSpPr>
            <a:spLocks/>
          </p:cNvSpPr>
          <p:nvPr/>
        </p:nvSpPr>
        <p:spPr bwMode="auto">
          <a:xfrm>
            <a:off x="3633378" y="3143381"/>
            <a:ext cx="1974942" cy="2672117"/>
          </a:xfrm>
          <a:custGeom>
            <a:avLst/>
            <a:gdLst>
              <a:gd name="T0" fmla="*/ 516 w 612"/>
              <a:gd name="T1" fmla="*/ 0 h 825"/>
              <a:gd name="T2" fmla="*/ 365 w 612"/>
              <a:gd name="T3" fmla="*/ 49 h 825"/>
              <a:gd name="T4" fmla="*/ 368 w 612"/>
              <a:gd name="T5" fmla="*/ 58 h 825"/>
              <a:gd name="T6" fmla="*/ 409 w 612"/>
              <a:gd name="T7" fmla="*/ 96 h 825"/>
              <a:gd name="T8" fmla="*/ 401 w 612"/>
              <a:gd name="T9" fmla="*/ 146 h 825"/>
              <a:gd name="T10" fmla="*/ 356 w 612"/>
              <a:gd name="T11" fmla="*/ 180 h 825"/>
              <a:gd name="T12" fmla="*/ 328 w 612"/>
              <a:gd name="T13" fmla="*/ 184 h 825"/>
              <a:gd name="T14" fmla="*/ 328 w 612"/>
              <a:gd name="T15" fmla="*/ 184 h 825"/>
              <a:gd name="T16" fmla="*/ 264 w 612"/>
              <a:gd name="T17" fmla="*/ 143 h 825"/>
              <a:gd name="T18" fmla="*/ 274 w 612"/>
              <a:gd name="T19" fmla="*/ 88 h 825"/>
              <a:gd name="T20" fmla="*/ 271 w 612"/>
              <a:gd name="T21" fmla="*/ 79 h 825"/>
              <a:gd name="T22" fmla="*/ 152 w 612"/>
              <a:gd name="T23" fmla="*/ 118 h 825"/>
              <a:gd name="T24" fmla="*/ 167 w 612"/>
              <a:gd name="T25" fmla="*/ 221 h 825"/>
              <a:gd name="T26" fmla="*/ 162 w 612"/>
              <a:gd name="T27" fmla="*/ 281 h 825"/>
              <a:gd name="T28" fmla="*/ 167 w 612"/>
              <a:gd name="T29" fmla="*/ 283 h 825"/>
              <a:gd name="T30" fmla="*/ 204 w 612"/>
              <a:gd name="T31" fmla="*/ 270 h 825"/>
              <a:gd name="T32" fmla="*/ 221 w 612"/>
              <a:gd name="T33" fmla="*/ 273 h 825"/>
              <a:gd name="T34" fmla="*/ 258 w 612"/>
              <a:gd name="T35" fmla="*/ 309 h 825"/>
              <a:gd name="T36" fmla="*/ 258 w 612"/>
              <a:gd name="T37" fmla="*/ 365 h 825"/>
              <a:gd name="T38" fmla="*/ 191 w 612"/>
              <a:gd name="T39" fmla="*/ 420 h 825"/>
              <a:gd name="T40" fmla="*/ 174 w 612"/>
              <a:gd name="T41" fmla="*/ 417 h 825"/>
              <a:gd name="T42" fmla="*/ 136 w 612"/>
              <a:gd name="T43" fmla="*/ 377 h 825"/>
              <a:gd name="T44" fmla="*/ 133 w 612"/>
              <a:gd name="T45" fmla="*/ 375 h 825"/>
              <a:gd name="T46" fmla="*/ 17 w 612"/>
              <a:gd name="T47" fmla="*/ 517 h 825"/>
              <a:gd name="T48" fmla="*/ 97 w 612"/>
              <a:gd name="T49" fmla="*/ 627 h 825"/>
              <a:gd name="T50" fmla="*/ 74 w 612"/>
              <a:gd name="T51" fmla="*/ 644 h 825"/>
              <a:gd name="T52" fmla="*/ 25 w 612"/>
              <a:gd name="T53" fmla="*/ 647 h 825"/>
              <a:gd name="T54" fmla="*/ 20 w 612"/>
              <a:gd name="T55" fmla="*/ 729 h 825"/>
              <a:gd name="T56" fmla="*/ 100 w 612"/>
              <a:gd name="T57" fmla="*/ 751 h 825"/>
              <a:gd name="T58" fmla="*/ 118 w 612"/>
              <a:gd name="T59" fmla="*/ 704 h 825"/>
              <a:gd name="T60" fmla="*/ 141 w 612"/>
              <a:gd name="T61" fmla="*/ 688 h 825"/>
              <a:gd name="T62" fmla="*/ 241 w 612"/>
              <a:gd name="T63" fmla="*/ 825 h 825"/>
              <a:gd name="T64" fmla="*/ 516 w 612"/>
              <a:gd name="T65"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825">
                <a:moveTo>
                  <a:pt x="516" y="0"/>
                </a:moveTo>
                <a:cubicBezTo>
                  <a:pt x="365" y="49"/>
                  <a:pt x="365" y="49"/>
                  <a:pt x="365" y="49"/>
                </a:cubicBezTo>
                <a:cubicBezTo>
                  <a:pt x="368" y="58"/>
                  <a:pt x="368" y="58"/>
                  <a:pt x="368" y="58"/>
                </a:cubicBezTo>
                <a:cubicBezTo>
                  <a:pt x="388" y="64"/>
                  <a:pt x="403" y="78"/>
                  <a:pt x="409" y="96"/>
                </a:cubicBezTo>
                <a:cubicBezTo>
                  <a:pt x="414" y="112"/>
                  <a:pt x="411" y="130"/>
                  <a:pt x="401" y="146"/>
                </a:cubicBezTo>
                <a:cubicBezTo>
                  <a:pt x="391" y="162"/>
                  <a:pt x="375" y="174"/>
                  <a:pt x="356" y="180"/>
                </a:cubicBezTo>
                <a:cubicBezTo>
                  <a:pt x="347" y="183"/>
                  <a:pt x="338" y="184"/>
                  <a:pt x="328" y="184"/>
                </a:cubicBezTo>
                <a:cubicBezTo>
                  <a:pt x="328" y="184"/>
                  <a:pt x="328" y="184"/>
                  <a:pt x="328" y="184"/>
                </a:cubicBezTo>
                <a:cubicBezTo>
                  <a:pt x="297" y="184"/>
                  <a:pt x="272" y="168"/>
                  <a:pt x="264" y="143"/>
                </a:cubicBezTo>
                <a:cubicBezTo>
                  <a:pt x="258" y="125"/>
                  <a:pt x="262" y="105"/>
                  <a:pt x="274" y="88"/>
                </a:cubicBezTo>
                <a:cubicBezTo>
                  <a:pt x="271" y="79"/>
                  <a:pt x="271" y="79"/>
                  <a:pt x="271" y="79"/>
                </a:cubicBezTo>
                <a:cubicBezTo>
                  <a:pt x="152" y="118"/>
                  <a:pt x="152" y="118"/>
                  <a:pt x="152" y="118"/>
                </a:cubicBezTo>
                <a:cubicBezTo>
                  <a:pt x="162" y="151"/>
                  <a:pt x="167" y="185"/>
                  <a:pt x="167" y="221"/>
                </a:cubicBezTo>
                <a:cubicBezTo>
                  <a:pt x="167" y="241"/>
                  <a:pt x="165" y="262"/>
                  <a:pt x="162" y="281"/>
                </a:cubicBezTo>
                <a:cubicBezTo>
                  <a:pt x="167" y="283"/>
                  <a:pt x="167" y="283"/>
                  <a:pt x="167" y="283"/>
                </a:cubicBezTo>
                <a:cubicBezTo>
                  <a:pt x="179" y="274"/>
                  <a:pt x="192" y="270"/>
                  <a:pt x="204" y="270"/>
                </a:cubicBezTo>
                <a:cubicBezTo>
                  <a:pt x="210" y="270"/>
                  <a:pt x="216" y="271"/>
                  <a:pt x="221" y="273"/>
                </a:cubicBezTo>
                <a:cubicBezTo>
                  <a:pt x="238" y="278"/>
                  <a:pt x="251" y="291"/>
                  <a:pt x="258" y="309"/>
                </a:cubicBezTo>
                <a:cubicBezTo>
                  <a:pt x="264" y="326"/>
                  <a:pt x="264" y="346"/>
                  <a:pt x="258" y="365"/>
                </a:cubicBezTo>
                <a:cubicBezTo>
                  <a:pt x="247" y="397"/>
                  <a:pt x="220" y="420"/>
                  <a:pt x="191" y="420"/>
                </a:cubicBezTo>
                <a:cubicBezTo>
                  <a:pt x="185" y="420"/>
                  <a:pt x="179" y="419"/>
                  <a:pt x="174" y="417"/>
                </a:cubicBezTo>
                <a:cubicBezTo>
                  <a:pt x="156" y="411"/>
                  <a:pt x="142" y="396"/>
                  <a:pt x="136" y="377"/>
                </a:cubicBezTo>
                <a:cubicBezTo>
                  <a:pt x="133" y="375"/>
                  <a:pt x="133" y="375"/>
                  <a:pt x="133" y="375"/>
                </a:cubicBezTo>
                <a:cubicBezTo>
                  <a:pt x="107" y="432"/>
                  <a:pt x="66" y="480"/>
                  <a:pt x="17" y="517"/>
                </a:cubicBezTo>
                <a:cubicBezTo>
                  <a:pt x="97" y="627"/>
                  <a:pt x="97" y="627"/>
                  <a:pt x="97" y="627"/>
                </a:cubicBezTo>
                <a:cubicBezTo>
                  <a:pt x="74" y="644"/>
                  <a:pt x="74" y="644"/>
                  <a:pt x="74" y="644"/>
                </a:cubicBezTo>
                <a:cubicBezTo>
                  <a:pt x="57" y="636"/>
                  <a:pt x="39" y="637"/>
                  <a:pt x="25" y="647"/>
                </a:cubicBezTo>
                <a:cubicBezTo>
                  <a:pt x="2" y="664"/>
                  <a:pt x="0" y="701"/>
                  <a:pt x="20" y="729"/>
                </a:cubicBezTo>
                <a:cubicBezTo>
                  <a:pt x="41" y="758"/>
                  <a:pt x="77" y="767"/>
                  <a:pt x="100" y="751"/>
                </a:cubicBezTo>
                <a:cubicBezTo>
                  <a:pt x="114" y="740"/>
                  <a:pt x="120" y="723"/>
                  <a:pt x="118" y="704"/>
                </a:cubicBezTo>
                <a:cubicBezTo>
                  <a:pt x="141" y="688"/>
                  <a:pt x="141" y="688"/>
                  <a:pt x="141" y="688"/>
                </a:cubicBezTo>
                <a:cubicBezTo>
                  <a:pt x="241" y="825"/>
                  <a:pt x="241" y="825"/>
                  <a:pt x="241" y="825"/>
                </a:cubicBezTo>
                <a:cubicBezTo>
                  <a:pt x="505" y="633"/>
                  <a:pt x="612" y="311"/>
                  <a:pt x="5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0" name="Freeform 40">
            <a:extLst>
              <a:ext uri="{FF2B5EF4-FFF2-40B4-BE49-F238E27FC236}">
                <a16:creationId xmlns:a16="http://schemas.microsoft.com/office/drawing/2014/main" id="{A76B2FDE-4EBB-4718-A9A9-872E2E0B22AB}"/>
              </a:ext>
            </a:extLst>
          </p:cNvPr>
          <p:cNvSpPr>
            <a:spLocks/>
          </p:cNvSpPr>
          <p:nvPr/>
        </p:nvSpPr>
        <p:spPr bwMode="auto">
          <a:xfrm>
            <a:off x="3028998" y="1432560"/>
            <a:ext cx="2255717" cy="2291406"/>
          </a:xfrm>
          <a:custGeom>
            <a:avLst/>
            <a:gdLst>
              <a:gd name="T0" fmla="*/ 546 w 699"/>
              <a:gd name="T1" fmla="*/ 597 h 708"/>
              <a:gd name="T2" fmla="*/ 537 w 699"/>
              <a:gd name="T3" fmla="*/ 570 h 708"/>
              <a:gd name="T4" fmla="*/ 699 w 699"/>
              <a:gd name="T5" fmla="*/ 517 h 708"/>
              <a:gd name="T6" fmla="*/ 0 w 699"/>
              <a:gd name="T7" fmla="*/ 0 h 708"/>
              <a:gd name="T8" fmla="*/ 0 w 699"/>
              <a:gd name="T9" fmla="*/ 158 h 708"/>
              <a:gd name="T10" fmla="*/ 9 w 699"/>
              <a:gd name="T11" fmla="*/ 158 h 708"/>
              <a:gd name="T12" fmla="*/ 57 w 699"/>
              <a:gd name="T13" fmla="*/ 131 h 708"/>
              <a:gd name="T14" fmla="*/ 121 w 699"/>
              <a:gd name="T15" fmla="*/ 207 h 708"/>
              <a:gd name="T16" fmla="*/ 57 w 699"/>
              <a:gd name="T17" fmla="*/ 283 h 708"/>
              <a:gd name="T18" fmla="*/ 9 w 699"/>
              <a:gd name="T19" fmla="*/ 257 h 708"/>
              <a:gd name="T20" fmla="*/ 0 w 699"/>
              <a:gd name="T21" fmla="*/ 257 h 708"/>
              <a:gd name="T22" fmla="*/ 0 w 699"/>
              <a:gd name="T23" fmla="*/ 384 h 708"/>
              <a:gd name="T24" fmla="*/ 157 w 699"/>
              <a:gd name="T25" fmla="*/ 425 h 708"/>
              <a:gd name="T26" fmla="*/ 161 w 699"/>
              <a:gd name="T27" fmla="*/ 420 h 708"/>
              <a:gd name="T28" fmla="*/ 168 w 699"/>
              <a:gd name="T29" fmla="*/ 365 h 708"/>
              <a:gd name="T30" fmla="*/ 217 w 699"/>
              <a:gd name="T31" fmla="*/ 342 h 708"/>
              <a:gd name="T32" fmla="*/ 267 w 699"/>
              <a:gd name="T33" fmla="*/ 359 h 708"/>
              <a:gd name="T34" fmla="*/ 291 w 699"/>
              <a:gd name="T35" fmla="*/ 455 h 708"/>
              <a:gd name="T36" fmla="*/ 241 w 699"/>
              <a:gd name="T37" fmla="*/ 478 h 708"/>
              <a:gd name="T38" fmla="*/ 240 w 699"/>
              <a:gd name="T39" fmla="*/ 478 h 708"/>
              <a:gd name="T40" fmla="*/ 238 w 699"/>
              <a:gd name="T41" fmla="*/ 482 h 708"/>
              <a:gd name="T42" fmla="*/ 336 w 699"/>
              <a:gd name="T43" fmla="*/ 635 h 708"/>
              <a:gd name="T44" fmla="*/ 466 w 699"/>
              <a:gd name="T45" fmla="*/ 593 h 708"/>
              <a:gd name="T46" fmla="*/ 475 w 699"/>
              <a:gd name="T47" fmla="*/ 620 h 708"/>
              <a:gd name="T48" fmla="*/ 462 w 699"/>
              <a:gd name="T49" fmla="*/ 668 h 708"/>
              <a:gd name="T50" fmla="*/ 539 w 699"/>
              <a:gd name="T51" fmla="*/ 697 h 708"/>
              <a:gd name="T52" fmla="*/ 584 w 699"/>
              <a:gd name="T53" fmla="*/ 628 h 708"/>
              <a:gd name="T54" fmla="*/ 546 w 699"/>
              <a:gd name="T55" fmla="*/ 59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9" h="708">
                <a:moveTo>
                  <a:pt x="546" y="597"/>
                </a:moveTo>
                <a:cubicBezTo>
                  <a:pt x="537" y="570"/>
                  <a:pt x="537" y="570"/>
                  <a:pt x="537" y="570"/>
                </a:cubicBezTo>
                <a:cubicBezTo>
                  <a:pt x="699" y="517"/>
                  <a:pt x="699" y="517"/>
                  <a:pt x="699" y="517"/>
                </a:cubicBezTo>
                <a:cubicBezTo>
                  <a:pt x="599" y="207"/>
                  <a:pt x="325" y="5"/>
                  <a:pt x="0" y="0"/>
                </a:cubicBezTo>
                <a:cubicBezTo>
                  <a:pt x="0" y="158"/>
                  <a:pt x="0" y="158"/>
                  <a:pt x="0" y="158"/>
                </a:cubicBezTo>
                <a:cubicBezTo>
                  <a:pt x="9" y="158"/>
                  <a:pt x="9" y="158"/>
                  <a:pt x="9" y="158"/>
                </a:cubicBezTo>
                <a:cubicBezTo>
                  <a:pt x="21" y="141"/>
                  <a:pt x="38" y="131"/>
                  <a:pt x="57" y="131"/>
                </a:cubicBezTo>
                <a:cubicBezTo>
                  <a:pt x="92" y="131"/>
                  <a:pt x="121" y="165"/>
                  <a:pt x="121" y="207"/>
                </a:cubicBezTo>
                <a:cubicBezTo>
                  <a:pt x="121" y="249"/>
                  <a:pt x="92" y="283"/>
                  <a:pt x="57" y="283"/>
                </a:cubicBezTo>
                <a:cubicBezTo>
                  <a:pt x="38" y="283"/>
                  <a:pt x="21" y="273"/>
                  <a:pt x="9" y="257"/>
                </a:cubicBezTo>
                <a:cubicBezTo>
                  <a:pt x="0" y="257"/>
                  <a:pt x="0" y="257"/>
                  <a:pt x="0" y="257"/>
                </a:cubicBezTo>
                <a:cubicBezTo>
                  <a:pt x="0" y="384"/>
                  <a:pt x="0" y="384"/>
                  <a:pt x="0" y="384"/>
                </a:cubicBezTo>
                <a:cubicBezTo>
                  <a:pt x="57" y="386"/>
                  <a:pt x="110" y="401"/>
                  <a:pt x="157" y="425"/>
                </a:cubicBezTo>
                <a:cubicBezTo>
                  <a:pt x="161" y="420"/>
                  <a:pt x="161" y="420"/>
                  <a:pt x="161" y="420"/>
                </a:cubicBezTo>
                <a:cubicBezTo>
                  <a:pt x="154" y="400"/>
                  <a:pt x="157" y="380"/>
                  <a:pt x="168" y="365"/>
                </a:cubicBezTo>
                <a:cubicBezTo>
                  <a:pt x="179" y="350"/>
                  <a:pt x="197" y="342"/>
                  <a:pt x="217" y="342"/>
                </a:cubicBezTo>
                <a:cubicBezTo>
                  <a:pt x="234" y="342"/>
                  <a:pt x="252" y="348"/>
                  <a:pt x="267" y="359"/>
                </a:cubicBezTo>
                <a:cubicBezTo>
                  <a:pt x="301" y="384"/>
                  <a:pt x="311" y="427"/>
                  <a:pt x="291" y="455"/>
                </a:cubicBezTo>
                <a:cubicBezTo>
                  <a:pt x="280" y="470"/>
                  <a:pt x="262" y="478"/>
                  <a:pt x="241" y="478"/>
                </a:cubicBezTo>
                <a:cubicBezTo>
                  <a:pt x="241" y="478"/>
                  <a:pt x="241" y="478"/>
                  <a:pt x="240" y="478"/>
                </a:cubicBezTo>
                <a:cubicBezTo>
                  <a:pt x="238" y="482"/>
                  <a:pt x="238" y="482"/>
                  <a:pt x="238" y="482"/>
                </a:cubicBezTo>
                <a:cubicBezTo>
                  <a:pt x="282" y="524"/>
                  <a:pt x="316" y="576"/>
                  <a:pt x="336" y="635"/>
                </a:cubicBezTo>
                <a:cubicBezTo>
                  <a:pt x="466" y="593"/>
                  <a:pt x="466" y="593"/>
                  <a:pt x="466" y="593"/>
                </a:cubicBezTo>
                <a:cubicBezTo>
                  <a:pt x="475" y="620"/>
                  <a:pt x="475" y="620"/>
                  <a:pt x="475" y="620"/>
                </a:cubicBezTo>
                <a:cubicBezTo>
                  <a:pt x="462" y="634"/>
                  <a:pt x="457" y="652"/>
                  <a:pt x="462" y="668"/>
                </a:cubicBezTo>
                <a:cubicBezTo>
                  <a:pt x="471" y="695"/>
                  <a:pt x="506" y="708"/>
                  <a:pt x="539" y="697"/>
                </a:cubicBezTo>
                <a:cubicBezTo>
                  <a:pt x="573" y="686"/>
                  <a:pt x="593" y="656"/>
                  <a:pt x="584" y="628"/>
                </a:cubicBezTo>
                <a:cubicBezTo>
                  <a:pt x="579" y="612"/>
                  <a:pt x="564" y="601"/>
                  <a:pt x="546" y="59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35" name="Freeform 41">
            <a:extLst>
              <a:ext uri="{FF2B5EF4-FFF2-40B4-BE49-F238E27FC236}">
                <a16:creationId xmlns:a16="http://schemas.microsoft.com/office/drawing/2014/main" id="{AC2EFC09-1754-45A5-9AA1-3829BF1ECC12}"/>
              </a:ext>
            </a:extLst>
          </p:cNvPr>
          <p:cNvSpPr>
            <a:spLocks noEditPoints="1"/>
          </p:cNvSpPr>
          <p:nvPr/>
        </p:nvSpPr>
        <p:spPr bwMode="auto">
          <a:xfrm>
            <a:off x="1513290" y="2558038"/>
            <a:ext cx="2952895" cy="2810125"/>
          </a:xfrm>
          <a:custGeom>
            <a:avLst/>
            <a:gdLst>
              <a:gd name="T0" fmla="*/ 874 w 914"/>
              <a:gd name="T1" fmla="*/ 465 h 868"/>
              <a:gd name="T2" fmla="*/ 826 w 914"/>
              <a:gd name="T3" fmla="*/ 477 h 868"/>
              <a:gd name="T4" fmla="*/ 801 w 914"/>
              <a:gd name="T5" fmla="*/ 469 h 868"/>
              <a:gd name="T6" fmla="*/ 807 w 914"/>
              <a:gd name="T7" fmla="*/ 402 h 868"/>
              <a:gd name="T8" fmla="*/ 688 w 914"/>
              <a:gd name="T9" fmla="*/ 139 h 868"/>
              <a:gd name="T10" fmla="*/ 704 w 914"/>
              <a:gd name="T11" fmla="*/ 118 h 868"/>
              <a:gd name="T12" fmla="*/ 750 w 914"/>
              <a:gd name="T13" fmla="*/ 100 h 868"/>
              <a:gd name="T14" fmla="*/ 729 w 914"/>
              <a:gd name="T15" fmla="*/ 21 h 868"/>
              <a:gd name="T16" fmla="*/ 647 w 914"/>
              <a:gd name="T17" fmla="*/ 24 h 868"/>
              <a:gd name="T18" fmla="*/ 643 w 914"/>
              <a:gd name="T19" fmla="*/ 74 h 868"/>
              <a:gd name="T20" fmla="*/ 627 w 914"/>
              <a:gd name="T21" fmla="*/ 96 h 868"/>
              <a:gd name="T22" fmla="*/ 457 w 914"/>
              <a:gd name="T23" fmla="*/ 52 h 868"/>
              <a:gd name="T24" fmla="*/ 281 w 914"/>
              <a:gd name="T25" fmla="*/ 99 h 868"/>
              <a:gd name="T26" fmla="*/ 266 w 914"/>
              <a:gd name="T27" fmla="*/ 78 h 868"/>
              <a:gd name="T28" fmla="*/ 263 w 914"/>
              <a:gd name="T29" fmla="*/ 28 h 868"/>
              <a:gd name="T30" fmla="*/ 181 w 914"/>
              <a:gd name="T31" fmla="*/ 24 h 868"/>
              <a:gd name="T32" fmla="*/ 159 w 914"/>
              <a:gd name="T33" fmla="*/ 103 h 868"/>
              <a:gd name="T34" fmla="*/ 205 w 914"/>
              <a:gd name="T35" fmla="*/ 122 h 868"/>
              <a:gd name="T36" fmla="*/ 221 w 914"/>
              <a:gd name="T37" fmla="*/ 144 h 868"/>
              <a:gd name="T38" fmla="*/ 107 w 914"/>
              <a:gd name="T39" fmla="*/ 402 h 868"/>
              <a:gd name="T40" fmla="*/ 114 w 914"/>
              <a:gd name="T41" fmla="*/ 472 h 868"/>
              <a:gd name="T42" fmla="*/ 88 w 914"/>
              <a:gd name="T43" fmla="*/ 480 h 868"/>
              <a:gd name="T44" fmla="*/ 40 w 914"/>
              <a:gd name="T45" fmla="*/ 467 h 868"/>
              <a:gd name="T46" fmla="*/ 11 w 914"/>
              <a:gd name="T47" fmla="*/ 544 h 868"/>
              <a:gd name="T48" fmla="*/ 79 w 914"/>
              <a:gd name="T49" fmla="*/ 589 h 868"/>
              <a:gd name="T50" fmla="*/ 111 w 914"/>
              <a:gd name="T51" fmla="*/ 551 h 868"/>
              <a:gd name="T52" fmla="*/ 137 w 914"/>
              <a:gd name="T53" fmla="*/ 543 h 868"/>
              <a:gd name="T54" fmla="*/ 420 w 914"/>
              <a:gd name="T55" fmla="*/ 750 h 868"/>
              <a:gd name="T56" fmla="*/ 420 w 914"/>
              <a:gd name="T57" fmla="*/ 774 h 868"/>
              <a:gd name="T58" fmla="*/ 393 w 914"/>
              <a:gd name="T59" fmla="*/ 816 h 868"/>
              <a:gd name="T60" fmla="*/ 457 w 914"/>
              <a:gd name="T61" fmla="*/ 868 h 868"/>
              <a:gd name="T62" fmla="*/ 521 w 914"/>
              <a:gd name="T63" fmla="*/ 816 h 868"/>
              <a:gd name="T64" fmla="*/ 495 w 914"/>
              <a:gd name="T65" fmla="*/ 774 h 868"/>
              <a:gd name="T66" fmla="*/ 495 w 914"/>
              <a:gd name="T67" fmla="*/ 750 h 868"/>
              <a:gd name="T68" fmla="*/ 779 w 914"/>
              <a:gd name="T69" fmla="*/ 540 h 868"/>
              <a:gd name="T70" fmla="*/ 802 w 914"/>
              <a:gd name="T71" fmla="*/ 548 h 868"/>
              <a:gd name="T72" fmla="*/ 834 w 914"/>
              <a:gd name="T73" fmla="*/ 587 h 868"/>
              <a:gd name="T74" fmla="*/ 903 w 914"/>
              <a:gd name="T75" fmla="*/ 542 h 868"/>
              <a:gd name="T76" fmla="*/ 874 w 914"/>
              <a:gd name="T77" fmla="*/ 465 h 868"/>
              <a:gd name="T78" fmla="*/ 456 w 914"/>
              <a:gd name="T79" fmla="*/ 667 h 868"/>
              <a:gd name="T80" fmla="*/ 189 w 914"/>
              <a:gd name="T81" fmla="*/ 401 h 868"/>
              <a:gd name="T82" fmla="*/ 456 w 914"/>
              <a:gd name="T83" fmla="*/ 134 h 868"/>
              <a:gd name="T84" fmla="*/ 722 w 914"/>
              <a:gd name="T85" fmla="*/ 401 h 868"/>
              <a:gd name="T86" fmla="*/ 456 w 914"/>
              <a:gd name="T87" fmla="*/ 667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4" h="868">
                <a:moveTo>
                  <a:pt x="874" y="465"/>
                </a:moveTo>
                <a:cubicBezTo>
                  <a:pt x="857" y="460"/>
                  <a:pt x="840" y="465"/>
                  <a:pt x="826" y="477"/>
                </a:cubicBezTo>
                <a:cubicBezTo>
                  <a:pt x="801" y="469"/>
                  <a:pt x="801" y="469"/>
                  <a:pt x="801" y="469"/>
                </a:cubicBezTo>
                <a:cubicBezTo>
                  <a:pt x="805" y="447"/>
                  <a:pt x="807" y="425"/>
                  <a:pt x="807" y="402"/>
                </a:cubicBezTo>
                <a:cubicBezTo>
                  <a:pt x="807" y="297"/>
                  <a:pt x="761" y="203"/>
                  <a:pt x="688" y="139"/>
                </a:cubicBezTo>
                <a:cubicBezTo>
                  <a:pt x="704" y="118"/>
                  <a:pt x="704" y="118"/>
                  <a:pt x="704" y="118"/>
                </a:cubicBezTo>
                <a:cubicBezTo>
                  <a:pt x="722" y="120"/>
                  <a:pt x="740" y="114"/>
                  <a:pt x="750" y="100"/>
                </a:cubicBezTo>
                <a:cubicBezTo>
                  <a:pt x="767" y="77"/>
                  <a:pt x="757" y="41"/>
                  <a:pt x="729" y="21"/>
                </a:cubicBezTo>
                <a:cubicBezTo>
                  <a:pt x="700" y="0"/>
                  <a:pt x="664" y="1"/>
                  <a:pt x="647" y="24"/>
                </a:cubicBezTo>
                <a:cubicBezTo>
                  <a:pt x="636" y="38"/>
                  <a:pt x="636" y="57"/>
                  <a:pt x="643" y="74"/>
                </a:cubicBezTo>
                <a:cubicBezTo>
                  <a:pt x="627" y="96"/>
                  <a:pt x="627" y="96"/>
                  <a:pt x="627" y="96"/>
                </a:cubicBezTo>
                <a:cubicBezTo>
                  <a:pt x="577" y="68"/>
                  <a:pt x="519" y="52"/>
                  <a:pt x="457" y="52"/>
                </a:cubicBezTo>
                <a:cubicBezTo>
                  <a:pt x="393" y="52"/>
                  <a:pt x="333" y="69"/>
                  <a:pt x="281" y="99"/>
                </a:cubicBezTo>
                <a:cubicBezTo>
                  <a:pt x="266" y="78"/>
                  <a:pt x="266" y="78"/>
                  <a:pt x="266" y="78"/>
                </a:cubicBezTo>
                <a:cubicBezTo>
                  <a:pt x="273" y="61"/>
                  <a:pt x="273" y="42"/>
                  <a:pt x="263" y="28"/>
                </a:cubicBezTo>
                <a:cubicBezTo>
                  <a:pt x="246" y="5"/>
                  <a:pt x="209" y="3"/>
                  <a:pt x="181" y="24"/>
                </a:cubicBezTo>
                <a:cubicBezTo>
                  <a:pt x="152" y="45"/>
                  <a:pt x="142" y="80"/>
                  <a:pt x="159" y="103"/>
                </a:cubicBezTo>
                <a:cubicBezTo>
                  <a:pt x="169" y="117"/>
                  <a:pt x="186" y="123"/>
                  <a:pt x="205" y="122"/>
                </a:cubicBezTo>
                <a:cubicBezTo>
                  <a:pt x="221" y="144"/>
                  <a:pt x="221" y="144"/>
                  <a:pt x="221" y="144"/>
                </a:cubicBezTo>
                <a:cubicBezTo>
                  <a:pt x="151" y="208"/>
                  <a:pt x="107" y="300"/>
                  <a:pt x="107" y="402"/>
                </a:cubicBezTo>
                <a:cubicBezTo>
                  <a:pt x="107" y="426"/>
                  <a:pt x="109" y="449"/>
                  <a:pt x="114" y="472"/>
                </a:cubicBezTo>
                <a:cubicBezTo>
                  <a:pt x="88" y="480"/>
                  <a:pt x="88" y="480"/>
                  <a:pt x="88" y="480"/>
                </a:cubicBezTo>
                <a:cubicBezTo>
                  <a:pt x="75" y="468"/>
                  <a:pt x="57" y="462"/>
                  <a:pt x="40" y="467"/>
                </a:cubicBezTo>
                <a:cubicBezTo>
                  <a:pt x="13" y="476"/>
                  <a:pt x="0" y="510"/>
                  <a:pt x="11" y="544"/>
                </a:cubicBezTo>
                <a:cubicBezTo>
                  <a:pt x="22" y="578"/>
                  <a:pt x="52" y="598"/>
                  <a:pt x="79" y="589"/>
                </a:cubicBezTo>
                <a:cubicBezTo>
                  <a:pt x="96" y="584"/>
                  <a:pt x="107" y="569"/>
                  <a:pt x="111" y="551"/>
                </a:cubicBezTo>
                <a:cubicBezTo>
                  <a:pt x="137" y="543"/>
                  <a:pt x="137" y="543"/>
                  <a:pt x="137" y="543"/>
                </a:cubicBezTo>
                <a:cubicBezTo>
                  <a:pt x="186" y="655"/>
                  <a:pt x="293" y="737"/>
                  <a:pt x="420" y="750"/>
                </a:cubicBezTo>
                <a:cubicBezTo>
                  <a:pt x="420" y="774"/>
                  <a:pt x="420" y="774"/>
                  <a:pt x="420" y="774"/>
                </a:cubicBezTo>
                <a:cubicBezTo>
                  <a:pt x="404" y="783"/>
                  <a:pt x="393" y="798"/>
                  <a:pt x="393" y="816"/>
                </a:cubicBezTo>
                <a:cubicBezTo>
                  <a:pt x="393" y="844"/>
                  <a:pt x="421" y="867"/>
                  <a:pt x="457" y="868"/>
                </a:cubicBezTo>
                <a:cubicBezTo>
                  <a:pt x="492" y="868"/>
                  <a:pt x="521" y="845"/>
                  <a:pt x="521" y="816"/>
                </a:cubicBezTo>
                <a:cubicBezTo>
                  <a:pt x="521" y="799"/>
                  <a:pt x="511" y="784"/>
                  <a:pt x="495" y="774"/>
                </a:cubicBezTo>
                <a:cubicBezTo>
                  <a:pt x="495" y="750"/>
                  <a:pt x="495" y="750"/>
                  <a:pt x="495" y="750"/>
                </a:cubicBezTo>
                <a:cubicBezTo>
                  <a:pt x="622" y="736"/>
                  <a:pt x="730" y="654"/>
                  <a:pt x="779" y="540"/>
                </a:cubicBezTo>
                <a:cubicBezTo>
                  <a:pt x="802" y="548"/>
                  <a:pt x="802" y="548"/>
                  <a:pt x="802" y="548"/>
                </a:cubicBezTo>
                <a:cubicBezTo>
                  <a:pt x="806" y="566"/>
                  <a:pt x="817" y="581"/>
                  <a:pt x="834" y="587"/>
                </a:cubicBezTo>
                <a:cubicBezTo>
                  <a:pt x="861" y="596"/>
                  <a:pt x="892" y="576"/>
                  <a:pt x="903" y="542"/>
                </a:cubicBezTo>
                <a:cubicBezTo>
                  <a:pt x="914" y="508"/>
                  <a:pt x="901" y="474"/>
                  <a:pt x="874" y="465"/>
                </a:cubicBezTo>
                <a:close/>
                <a:moveTo>
                  <a:pt x="456" y="667"/>
                </a:moveTo>
                <a:cubicBezTo>
                  <a:pt x="308" y="667"/>
                  <a:pt x="189" y="548"/>
                  <a:pt x="189" y="401"/>
                </a:cubicBezTo>
                <a:cubicBezTo>
                  <a:pt x="189" y="253"/>
                  <a:pt x="308" y="134"/>
                  <a:pt x="456" y="134"/>
                </a:cubicBezTo>
                <a:cubicBezTo>
                  <a:pt x="603" y="134"/>
                  <a:pt x="722" y="253"/>
                  <a:pt x="722" y="401"/>
                </a:cubicBezTo>
                <a:cubicBezTo>
                  <a:pt x="722" y="548"/>
                  <a:pt x="603" y="667"/>
                  <a:pt x="456" y="667"/>
                </a:cubicBezTo>
                <a:close/>
              </a:path>
            </a:pathLst>
          </a:custGeom>
          <a:solidFill>
            <a:schemeClr val="tx1">
              <a:lumMod val="95000"/>
              <a:alpha val="7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mj-lt"/>
            </a:endParaRPr>
          </a:p>
        </p:txBody>
      </p:sp>
      <p:sp>
        <p:nvSpPr>
          <p:cNvPr id="8" name="Text Placeholder 7">
            <a:extLst>
              <a:ext uri="{FF2B5EF4-FFF2-40B4-BE49-F238E27FC236}">
                <a16:creationId xmlns:a16="http://schemas.microsoft.com/office/drawing/2014/main" id="{39CEB018-FB8F-4021-8C01-AF70A2EDFC2D}"/>
              </a:ext>
            </a:extLst>
          </p:cNvPr>
          <p:cNvSpPr>
            <a:spLocks noGrp="1"/>
          </p:cNvSpPr>
          <p:nvPr>
            <p:ph type="body" sz="quarter" idx="10"/>
          </p:nvPr>
        </p:nvSpPr>
        <p:spPr>
          <a:xfrm>
            <a:off x="162568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7" name="Text Placeholder 7">
            <a:extLst>
              <a:ext uri="{FF2B5EF4-FFF2-40B4-BE49-F238E27FC236}">
                <a16:creationId xmlns:a16="http://schemas.microsoft.com/office/drawing/2014/main" id="{8DACE621-7189-4684-A1F1-B53FB0E7B0EC}"/>
              </a:ext>
            </a:extLst>
          </p:cNvPr>
          <p:cNvSpPr>
            <a:spLocks noGrp="1"/>
          </p:cNvSpPr>
          <p:nvPr>
            <p:ph type="body" sz="quarter" idx="11"/>
          </p:nvPr>
        </p:nvSpPr>
        <p:spPr>
          <a:xfrm>
            <a:off x="3514775" y="1989574"/>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8" name="Text Placeholder 7">
            <a:extLst>
              <a:ext uri="{FF2B5EF4-FFF2-40B4-BE49-F238E27FC236}">
                <a16:creationId xmlns:a16="http://schemas.microsoft.com/office/drawing/2014/main" id="{27B193FC-29EC-4262-88AA-754CDCBC5608}"/>
              </a:ext>
            </a:extLst>
          </p:cNvPr>
          <p:cNvSpPr>
            <a:spLocks noGrp="1"/>
          </p:cNvSpPr>
          <p:nvPr>
            <p:ph type="body" sz="quarter" idx="12"/>
          </p:nvPr>
        </p:nvSpPr>
        <p:spPr>
          <a:xfrm>
            <a:off x="4308595" y="4260502"/>
            <a:ext cx="1020222" cy="498988"/>
          </a:xfrm>
        </p:spPr>
        <p:txBody>
          <a:bodyPr anchor="ctr">
            <a:noAutofit/>
          </a:bodyPr>
          <a:lstStyle>
            <a:lvl1pPr marL="0" indent="0" algn="ctr">
              <a:spcBef>
                <a:spcPts val="0"/>
              </a:spcBef>
              <a:buNone/>
              <a:defRPr sz="1600">
                <a:solidFill>
                  <a:srgbClr val="000000"/>
                </a:solidFill>
                <a:latin typeface="+mj-lt"/>
              </a:defRPr>
            </a:lvl1pPr>
          </a:lstStyle>
          <a:p>
            <a:pPr lvl="0"/>
            <a:r>
              <a:rPr lang="en-US"/>
              <a:t>Click to edit Master text styles</a:t>
            </a:r>
          </a:p>
        </p:txBody>
      </p:sp>
      <p:sp>
        <p:nvSpPr>
          <p:cNvPr id="49" name="Text Placeholder 7">
            <a:extLst>
              <a:ext uri="{FF2B5EF4-FFF2-40B4-BE49-F238E27FC236}">
                <a16:creationId xmlns:a16="http://schemas.microsoft.com/office/drawing/2014/main" id="{DFDA703C-5B1A-4760-83A6-7EA30CD50323}"/>
              </a:ext>
            </a:extLst>
          </p:cNvPr>
          <p:cNvSpPr>
            <a:spLocks noGrp="1"/>
          </p:cNvSpPr>
          <p:nvPr>
            <p:ph type="body" sz="quarter" idx="13"/>
          </p:nvPr>
        </p:nvSpPr>
        <p:spPr>
          <a:xfrm>
            <a:off x="640947" y="4260502"/>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50" name="Text Placeholder 7">
            <a:extLst>
              <a:ext uri="{FF2B5EF4-FFF2-40B4-BE49-F238E27FC236}">
                <a16:creationId xmlns:a16="http://schemas.microsoft.com/office/drawing/2014/main" id="{DCAA999C-4C1D-41BF-9A80-19DF2A0F7780}"/>
              </a:ext>
            </a:extLst>
          </p:cNvPr>
          <p:cNvSpPr>
            <a:spLocks noGrp="1"/>
          </p:cNvSpPr>
          <p:nvPr>
            <p:ph type="body" sz="quarter" idx="14"/>
          </p:nvPr>
        </p:nvSpPr>
        <p:spPr>
          <a:xfrm>
            <a:off x="2462970" y="5579787"/>
            <a:ext cx="1020222" cy="498988"/>
          </a:xfrm>
        </p:spPr>
        <p:txBody>
          <a:bodyPr anchor="ctr">
            <a:noAutofit/>
          </a:bodyPr>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38F3F174-D849-43BC-A5CE-6FEBB06B7900}"/>
              </a:ext>
            </a:extLst>
          </p:cNvPr>
          <p:cNvSpPr>
            <a:spLocks noGrp="1"/>
          </p:cNvSpPr>
          <p:nvPr>
            <p:ph type="body" sz="quarter" idx="15" hasCustomPrompt="1"/>
          </p:nvPr>
        </p:nvSpPr>
        <p:spPr>
          <a:xfrm>
            <a:off x="5821363" y="1431925"/>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1" name="Text Placeholder 9">
            <a:extLst>
              <a:ext uri="{FF2B5EF4-FFF2-40B4-BE49-F238E27FC236}">
                <a16:creationId xmlns:a16="http://schemas.microsoft.com/office/drawing/2014/main" id="{7C800067-3A8E-41E3-8FA7-72F748A7D5FE}"/>
              </a:ext>
            </a:extLst>
          </p:cNvPr>
          <p:cNvSpPr>
            <a:spLocks noGrp="1"/>
          </p:cNvSpPr>
          <p:nvPr>
            <p:ph type="body" sz="quarter" idx="16" hasCustomPrompt="1"/>
          </p:nvPr>
        </p:nvSpPr>
        <p:spPr>
          <a:xfrm>
            <a:off x="5821363" y="2466906"/>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2" name="Text Placeholder 9">
            <a:extLst>
              <a:ext uri="{FF2B5EF4-FFF2-40B4-BE49-F238E27FC236}">
                <a16:creationId xmlns:a16="http://schemas.microsoft.com/office/drawing/2014/main" id="{0F5C6F08-5490-4ACA-BBE6-624B2412CED1}"/>
              </a:ext>
            </a:extLst>
          </p:cNvPr>
          <p:cNvSpPr>
            <a:spLocks noGrp="1"/>
          </p:cNvSpPr>
          <p:nvPr>
            <p:ph type="body" sz="quarter" idx="17" hasCustomPrompt="1"/>
          </p:nvPr>
        </p:nvSpPr>
        <p:spPr>
          <a:xfrm>
            <a:off x="5821363" y="3501887"/>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3" name="Text Placeholder 9">
            <a:extLst>
              <a:ext uri="{FF2B5EF4-FFF2-40B4-BE49-F238E27FC236}">
                <a16:creationId xmlns:a16="http://schemas.microsoft.com/office/drawing/2014/main" id="{FE7BE056-0DC8-432B-8D8F-263D9AB0C10D}"/>
              </a:ext>
            </a:extLst>
          </p:cNvPr>
          <p:cNvSpPr>
            <a:spLocks noGrp="1"/>
          </p:cNvSpPr>
          <p:nvPr>
            <p:ph type="body" sz="quarter" idx="18" hasCustomPrompt="1"/>
          </p:nvPr>
        </p:nvSpPr>
        <p:spPr>
          <a:xfrm>
            <a:off x="5821363" y="4536868"/>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54" name="Text Placeholder 9">
            <a:extLst>
              <a:ext uri="{FF2B5EF4-FFF2-40B4-BE49-F238E27FC236}">
                <a16:creationId xmlns:a16="http://schemas.microsoft.com/office/drawing/2014/main" id="{48B5384B-B163-40CA-9019-7F864DE4FE73}"/>
              </a:ext>
            </a:extLst>
          </p:cNvPr>
          <p:cNvSpPr>
            <a:spLocks noGrp="1"/>
          </p:cNvSpPr>
          <p:nvPr>
            <p:ph type="body" sz="quarter" idx="19" hasCustomPrompt="1"/>
          </p:nvPr>
        </p:nvSpPr>
        <p:spPr>
          <a:xfrm>
            <a:off x="5821363" y="5571849"/>
            <a:ext cx="5784850" cy="914400"/>
          </a:xfrm>
          <a:noFill/>
          <a:effectLst/>
        </p:spPr>
        <p:txBody>
          <a:bodyPr lIns="137160" tIns="91440" rIns="137160" bIns="9144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 name="Rectangle 2">
            <a:extLst>
              <a:ext uri="{FF2B5EF4-FFF2-40B4-BE49-F238E27FC236}">
                <a16:creationId xmlns:a16="http://schemas.microsoft.com/office/drawing/2014/main" id="{68642BF2-F961-4810-915C-F50B90287C02}"/>
              </a:ext>
            </a:extLst>
          </p:cNvPr>
          <p:cNvSpPr/>
          <p:nvPr/>
        </p:nvSpPr>
        <p:spPr bwMode="auto">
          <a:xfrm>
            <a:off x="5821363" y="1431925"/>
            <a:ext cx="45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7DC08B3-3F4E-4B21-816B-7852866D8169}"/>
              </a:ext>
            </a:extLst>
          </p:cNvPr>
          <p:cNvSpPr/>
          <p:nvPr/>
        </p:nvSpPr>
        <p:spPr bwMode="auto">
          <a:xfrm>
            <a:off x="5821363" y="2466906"/>
            <a:ext cx="45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2D2E519-AB97-41A5-B897-13926A414361}"/>
              </a:ext>
            </a:extLst>
          </p:cNvPr>
          <p:cNvSpPr/>
          <p:nvPr/>
        </p:nvSpPr>
        <p:spPr bwMode="auto">
          <a:xfrm>
            <a:off x="5821363" y="3501887"/>
            <a:ext cx="45720"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A8D87C7-5442-49CB-B56E-CDB21D11F91F}"/>
              </a:ext>
            </a:extLst>
          </p:cNvPr>
          <p:cNvSpPr/>
          <p:nvPr/>
        </p:nvSpPr>
        <p:spPr bwMode="auto">
          <a:xfrm>
            <a:off x="5821363" y="4536868"/>
            <a:ext cx="45720" cy="914400"/>
          </a:xfrm>
          <a:prstGeom prst="rect">
            <a:avLst/>
          </a:prstGeom>
          <a:solidFill>
            <a:schemeClr val="accent4">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FBCF81D-88A1-4085-B02A-83CE287D1951}"/>
              </a:ext>
            </a:extLst>
          </p:cNvPr>
          <p:cNvSpPr/>
          <p:nvPr/>
        </p:nvSpPr>
        <p:spPr bwMode="auto">
          <a:xfrm>
            <a:off x="5821363" y="5571849"/>
            <a:ext cx="4572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017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yout_3">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3ACE5E-E85D-4263-B0DF-0D02D7299B96}"/>
              </a:ext>
            </a:extLst>
          </p:cNvPr>
          <p:cNvSpPr>
            <a:spLocks noGrp="1"/>
          </p:cNvSpPr>
          <p:nvPr>
            <p:ph type="body" sz="quarter" idx="18" hasCustomPrompt="1"/>
          </p:nvPr>
        </p:nvSpPr>
        <p:spPr>
          <a:xfrm>
            <a:off x="671513"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7" name="Text Placeholder 4">
            <a:extLst>
              <a:ext uri="{FF2B5EF4-FFF2-40B4-BE49-F238E27FC236}">
                <a16:creationId xmlns:a16="http://schemas.microsoft.com/office/drawing/2014/main" id="{6C35E606-C145-47A3-A1BD-0FD613E3ADA4}"/>
              </a:ext>
            </a:extLst>
          </p:cNvPr>
          <p:cNvSpPr>
            <a:spLocks noGrp="1"/>
          </p:cNvSpPr>
          <p:nvPr>
            <p:ph type="body" sz="quarter" idx="19" hasCustomPrompt="1"/>
          </p:nvPr>
        </p:nvSpPr>
        <p:spPr>
          <a:xfrm>
            <a:off x="3472586"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8" name="Text Placeholder 4">
            <a:extLst>
              <a:ext uri="{FF2B5EF4-FFF2-40B4-BE49-F238E27FC236}">
                <a16:creationId xmlns:a16="http://schemas.microsoft.com/office/drawing/2014/main" id="{CC0C2288-9F9F-4FB4-8EFB-DAC0D328B8FF}"/>
              </a:ext>
            </a:extLst>
          </p:cNvPr>
          <p:cNvSpPr>
            <a:spLocks noGrp="1"/>
          </p:cNvSpPr>
          <p:nvPr>
            <p:ph type="body" sz="quarter" idx="20" hasCustomPrompt="1"/>
          </p:nvPr>
        </p:nvSpPr>
        <p:spPr>
          <a:xfrm>
            <a:off x="6273659"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19" name="Text Placeholder 4">
            <a:extLst>
              <a:ext uri="{FF2B5EF4-FFF2-40B4-BE49-F238E27FC236}">
                <a16:creationId xmlns:a16="http://schemas.microsoft.com/office/drawing/2014/main" id="{8AEDA741-9C1F-4458-B686-B6853C92B29E}"/>
              </a:ext>
            </a:extLst>
          </p:cNvPr>
          <p:cNvSpPr>
            <a:spLocks noGrp="1"/>
          </p:cNvSpPr>
          <p:nvPr>
            <p:ph type="body" sz="quarter" idx="21" hasCustomPrompt="1"/>
          </p:nvPr>
        </p:nvSpPr>
        <p:spPr>
          <a:xfrm>
            <a:off x="9074732" y="1343025"/>
            <a:ext cx="2544762" cy="457200"/>
          </a:xfrm>
          <a:solidFill>
            <a:schemeClr val="accent1"/>
          </a:solidFill>
        </p:spPr>
        <p:txBody>
          <a:bodyPr lIns="91440" tIns="45720" rIns="91440" bIns="45720" anchor="ctr">
            <a:noAutofit/>
          </a:bodyPr>
          <a:lstStyle>
            <a:lvl1pPr marL="0" indent="0">
              <a:buNone/>
              <a:defRPr sz="1600">
                <a:solidFill>
                  <a:schemeClr val="tx1"/>
                </a:solidFill>
                <a:latin typeface="+mj-lt"/>
              </a:defRPr>
            </a:lvl1pPr>
            <a:lvl2pPr marL="228600" indent="0">
              <a:buNone/>
              <a:defRPr sz="1600"/>
            </a:lvl2pPr>
            <a:lvl3pPr marL="457200" indent="0">
              <a:buNone/>
              <a:defRPr sz="1600"/>
            </a:lvl3pPr>
            <a:lvl4pPr marL="661988" indent="0">
              <a:buNone/>
              <a:defRPr sz="1600"/>
            </a:lvl4pPr>
            <a:lvl5pPr marL="855663" indent="0">
              <a:buNone/>
              <a:defRPr sz="1600"/>
            </a:lvl5pPr>
          </a:lstStyle>
          <a:p>
            <a:pPr lvl="0"/>
            <a:r>
              <a:rPr lang="en-US" dirty="0"/>
              <a:t>Lorem ipsum dolor </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AE131A58-B1A2-42DC-B177-E21AF7103C9A}"/>
              </a:ext>
            </a:extLst>
          </p:cNvPr>
          <p:cNvCxnSpPr>
            <a:cxnSpLocks/>
          </p:cNvCxnSpPr>
          <p:nvPr/>
        </p:nvCxnSpPr>
        <p:spPr>
          <a:xfrm>
            <a:off x="584199"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CB8442-1960-4FC4-B325-0BC7B8FAF8A1}"/>
              </a:ext>
            </a:extLst>
          </p:cNvPr>
          <p:cNvCxnSpPr>
            <a:cxnSpLocks/>
          </p:cNvCxnSpPr>
          <p:nvPr/>
        </p:nvCxnSpPr>
        <p:spPr>
          <a:xfrm>
            <a:off x="3382152"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001F97-0EFF-4BCE-907A-F6BB51BC3663}"/>
              </a:ext>
            </a:extLst>
          </p:cNvPr>
          <p:cNvCxnSpPr>
            <a:cxnSpLocks/>
          </p:cNvCxnSpPr>
          <p:nvPr/>
        </p:nvCxnSpPr>
        <p:spPr>
          <a:xfrm>
            <a:off x="6180105"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A9CFFD-7125-4CB9-BAE3-6673D5E96BEA}"/>
              </a:ext>
            </a:extLst>
          </p:cNvPr>
          <p:cNvCxnSpPr>
            <a:cxnSpLocks/>
          </p:cNvCxnSpPr>
          <p:nvPr/>
        </p:nvCxnSpPr>
        <p:spPr>
          <a:xfrm>
            <a:off x="8978057" y="1261834"/>
            <a:ext cx="0" cy="6184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8CE662C-DF43-4718-A64F-2BDC5C74F8BD}"/>
              </a:ext>
            </a:extLst>
          </p:cNvPr>
          <p:cNvSpPr>
            <a:spLocks noGrp="1"/>
          </p:cNvSpPr>
          <p:nvPr>
            <p:ph type="body" sz="quarter" idx="14" hasCustomPrompt="1"/>
          </p:nvPr>
        </p:nvSpPr>
        <p:spPr>
          <a:xfrm>
            <a:off x="671513"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0" name="Text Placeholder 5">
            <a:extLst>
              <a:ext uri="{FF2B5EF4-FFF2-40B4-BE49-F238E27FC236}">
                <a16:creationId xmlns:a16="http://schemas.microsoft.com/office/drawing/2014/main" id="{EE2C1E4F-DAFE-4533-9A22-2DB24883C4B3}"/>
              </a:ext>
            </a:extLst>
          </p:cNvPr>
          <p:cNvSpPr>
            <a:spLocks noGrp="1"/>
          </p:cNvSpPr>
          <p:nvPr>
            <p:ph type="body" sz="quarter" idx="15" hasCustomPrompt="1"/>
          </p:nvPr>
        </p:nvSpPr>
        <p:spPr>
          <a:xfrm>
            <a:off x="3472586"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1" name="Text Placeholder 5">
            <a:extLst>
              <a:ext uri="{FF2B5EF4-FFF2-40B4-BE49-F238E27FC236}">
                <a16:creationId xmlns:a16="http://schemas.microsoft.com/office/drawing/2014/main" id="{60C16598-41EA-4144-9C1F-9B5C497CB72B}"/>
              </a:ext>
            </a:extLst>
          </p:cNvPr>
          <p:cNvSpPr>
            <a:spLocks noGrp="1"/>
          </p:cNvSpPr>
          <p:nvPr>
            <p:ph type="body" sz="quarter" idx="16" hasCustomPrompt="1"/>
          </p:nvPr>
        </p:nvSpPr>
        <p:spPr>
          <a:xfrm>
            <a:off x="6273657" y="1982787"/>
            <a:ext cx="2544763"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
        <p:nvSpPr>
          <p:cNvPr id="42" name="Text Placeholder 5">
            <a:extLst>
              <a:ext uri="{FF2B5EF4-FFF2-40B4-BE49-F238E27FC236}">
                <a16:creationId xmlns:a16="http://schemas.microsoft.com/office/drawing/2014/main" id="{B1F7FB4F-0BB7-4379-A504-104E1AB62B15}"/>
              </a:ext>
            </a:extLst>
          </p:cNvPr>
          <p:cNvSpPr>
            <a:spLocks noGrp="1"/>
          </p:cNvSpPr>
          <p:nvPr>
            <p:ph type="body" sz="quarter" idx="17" hasCustomPrompt="1"/>
          </p:nvPr>
        </p:nvSpPr>
        <p:spPr>
          <a:xfrm>
            <a:off x="9074732" y="1982787"/>
            <a:ext cx="2544762" cy="4568483"/>
          </a:xfrm>
        </p:spPr>
        <p:txBody>
          <a:bodyPr>
            <a:noAutofit/>
          </a:bodyPr>
          <a:lstStyle>
            <a:lvl1pPr marL="0" indent="0">
              <a:spcBef>
                <a:spcPts val="1200"/>
              </a:spcBef>
              <a:buNone/>
              <a:defRPr sz="1400" i="0">
                <a:solidFill>
                  <a:schemeClr val="tx1"/>
                </a:solidFill>
              </a:defRPr>
            </a:lvl1pPr>
            <a:lvl2pPr>
              <a:defRPr sz="1400" i="0"/>
            </a:lvl2pPr>
            <a:lvl3pPr>
              <a:defRPr sz="1400" i="0"/>
            </a:lvl3pPr>
            <a:lvl4pPr>
              <a:defRPr sz="1400" i="0"/>
            </a:lvl4pPr>
            <a:lvl5pPr>
              <a:defRPr sz="1400" i="0"/>
            </a:lvl5pPr>
          </a:lstStyle>
          <a:p>
            <a:pPr lvl="0" defTabSz="932472" fontAlgn="base">
              <a:spcAft>
                <a:spcPct val="0"/>
              </a:spcAft>
              <a:defRPr/>
            </a:pPr>
            <a:r>
              <a:rPr lang="en-US" sz="1400" i="0" dirty="0">
                <a:ea typeface="Segoe UI" pitchFamily="34" charset="0"/>
                <a:cs typeface="Segoe UI" pitchFamily="34" charset="0"/>
              </a:rPr>
              <a:t>Lorem ipsum dolor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consectetuer</a:t>
            </a:r>
            <a:r>
              <a:rPr lang="en-US" sz="1400" i="0" dirty="0">
                <a:ea typeface="Segoe UI" pitchFamily="34" charset="0"/>
                <a:cs typeface="Segoe UI" pitchFamily="34" charset="0"/>
              </a:rPr>
              <a:t> </a:t>
            </a:r>
            <a:r>
              <a:rPr lang="en-US" sz="1400" i="0" dirty="0" err="1">
                <a:ea typeface="Segoe UI" pitchFamily="34" charset="0"/>
                <a:cs typeface="Segoe UI" pitchFamily="34" charset="0"/>
              </a:rPr>
              <a:t>adipiscing</a:t>
            </a:r>
            <a:r>
              <a:rPr lang="en-US" sz="1400" i="0" dirty="0">
                <a:ea typeface="Segoe UI" pitchFamily="34" charset="0"/>
                <a:cs typeface="Segoe UI" pitchFamily="34" charset="0"/>
              </a:rPr>
              <a:t> </a:t>
            </a:r>
            <a:r>
              <a:rPr lang="en-US" sz="1400" i="0" dirty="0" err="1">
                <a:ea typeface="Segoe UI" pitchFamily="34" charset="0"/>
                <a:cs typeface="Segoe UI" pitchFamily="34" charset="0"/>
              </a:rPr>
              <a:t>elit</a:t>
            </a:r>
            <a:r>
              <a:rPr lang="en-US" sz="1400" i="0" dirty="0">
                <a:ea typeface="Segoe UI" pitchFamily="34" charset="0"/>
                <a:cs typeface="Segoe UI" pitchFamily="34" charset="0"/>
              </a:rPr>
              <a:t>. Maecenas </a:t>
            </a:r>
            <a:r>
              <a:rPr lang="en-US" sz="1400" i="0" dirty="0" err="1">
                <a:ea typeface="Segoe UI" pitchFamily="34" charset="0"/>
                <a:cs typeface="Segoe UI" pitchFamily="34" charset="0"/>
              </a:rPr>
              <a:t>porttitor</a:t>
            </a:r>
            <a:r>
              <a:rPr lang="en-US" sz="1400" i="0" dirty="0">
                <a:ea typeface="Segoe UI" pitchFamily="34" charset="0"/>
                <a:cs typeface="Segoe UI" pitchFamily="34" charset="0"/>
              </a:rPr>
              <a:t> </a:t>
            </a:r>
            <a:r>
              <a:rPr lang="en-US" sz="1400" i="0" dirty="0" err="1">
                <a:ea typeface="Segoe UI" pitchFamily="34" charset="0"/>
                <a:cs typeface="Segoe UI" pitchFamily="34" charset="0"/>
              </a:rPr>
              <a:t>congue</a:t>
            </a:r>
            <a:r>
              <a:rPr lang="en-US" sz="1400" i="0" dirty="0">
                <a:ea typeface="Segoe UI" pitchFamily="34" charset="0"/>
                <a:cs typeface="Segoe UI" pitchFamily="34" charset="0"/>
              </a:rPr>
              <a:t> </a:t>
            </a:r>
            <a:r>
              <a:rPr lang="en-US" sz="1400" i="0" dirty="0" err="1">
                <a:ea typeface="Segoe UI" pitchFamily="34" charset="0"/>
                <a:cs typeface="Segoe UI" pitchFamily="34" charset="0"/>
              </a:rPr>
              <a:t>massa</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a:t>
            </a:r>
            <a:r>
              <a:rPr lang="en-US" sz="1400" i="0" dirty="0" err="1">
                <a:ea typeface="Segoe UI" pitchFamily="34" charset="0"/>
                <a:cs typeface="Segoe UI" pitchFamily="34" charset="0"/>
              </a:rPr>
              <a:t>posuere</a:t>
            </a:r>
            <a:r>
              <a:rPr lang="en-US" sz="1400" i="0" dirty="0">
                <a:ea typeface="Segoe UI" pitchFamily="34" charset="0"/>
                <a:cs typeface="Segoe UI" pitchFamily="34" charset="0"/>
              </a:rPr>
              <a:t>, magna sed pulvinar </a:t>
            </a:r>
            <a:r>
              <a:rPr lang="en-US" sz="1400" i="0" dirty="0" err="1">
                <a:ea typeface="Segoe UI" pitchFamily="34" charset="0"/>
                <a:cs typeface="Segoe UI" pitchFamily="34" charset="0"/>
              </a:rPr>
              <a:t>ultricies</a:t>
            </a:r>
            <a:r>
              <a:rPr lang="en-US" sz="1400" i="0" dirty="0">
                <a:ea typeface="Segoe UI" pitchFamily="34" charset="0"/>
                <a:cs typeface="Segoe UI" pitchFamily="34" charset="0"/>
              </a:rPr>
              <a:t>, </a:t>
            </a:r>
            <a:r>
              <a:rPr lang="en-US" sz="1400" i="0" dirty="0" err="1">
                <a:ea typeface="Segoe UI" pitchFamily="34" charset="0"/>
                <a:cs typeface="Segoe UI" pitchFamily="34" charset="0"/>
              </a:rPr>
              <a:t>purus</a:t>
            </a:r>
            <a:r>
              <a:rPr lang="en-US" sz="1400" i="0" dirty="0">
                <a:ea typeface="Segoe UI" pitchFamily="34" charset="0"/>
                <a:cs typeface="Segoe UI" pitchFamily="34" charset="0"/>
              </a:rPr>
              <a:t> </a:t>
            </a:r>
            <a:r>
              <a:rPr lang="en-US" sz="1400" i="0" dirty="0" err="1">
                <a:ea typeface="Segoe UI" pitchFamily="34" charset="0"/>
                <a:cs typeface="Segoe UI" pitchFamily="34" charset="0"/>
              </a:rPr>
              <a:t>lectus</a:t>
            </a:r>
            <a:r>
              <a:rPr lang="en-US" sz="1400" i="0" dirty="0">
                <a:ea typeface="Segoe UI" pitchFamily="34" charset="0"/>
                <a:cs typeface="Segoe UI" pitchFamily="34" charset="0"/>
              </a:rPr>
              <a: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libero, sit </a:t>
            </a:r>
            <a:r>
              <a:rPr lang="en-US" sz="1400" i="0" dirty="0" err="1">
                <a:ea typeface="Segoe UI" pitchFamily="34" charset="0"/>
                <a:cs typeface="Segoe UI" pitchFamily="34" charset="0"/>
              </a:rPr>
              <a:t>amet</a:t>
            </a:r>
            <a:r>
              <a:rPr lang="en-US" sz="1400" i="0" dirty="0">
                <a:ea typeface="Segoe UI" pitchFamily="34" charset="0"/>
                <a:cs typeface="Segoe UI" pitchFamily="34" charset="0"/>
              </a:rPr>
              <a:t> </a:t>
            </a:r>
            <a:r>
              <a:rPr lang="en-US" sz="1400" i="0" dirty="0" err="1">
                <a:ea typeface="Segoe UI" pitchFamily="34" charset="0"/>
                <a:cs typeface="Segoe UI" pitchFamily="34" charset="0"/>
              </a:rPr>
              <a:t>commodo</a:t>
            </a:r>
            <a:r>
              <a:rPr lang="en-US" sz="1400" i="0" dirty="0">
                <a:ea typeface="Segoe UI" pitchFamily="34" charset="0"/>
                <a:cs typeface="Segoe UI" pitchFamily="34" charset="0"/>
              </a:rPr>
              <a:t> magna </a:t>
            </a:r>
            <a:r>
              <a:rPr lang="en-US" sz="1400" i="0" dirty="0" err="1">
                <a:ea typeface="Segoe UI" pitchFamily="34" charset="0"/>
                <a:cs typeface="Segoe UI" pitchFamily="34" charset="0"/>
              </a:rPr>
              <a:t>eros</a:t>
            </a:r>
            <a:r>
              <a:rPr lang="en-US" sz="1400" i="0" dirty="0">
                <a:ea typeface="Segoe UI" pitchFamily="34" charset="0"/>
                <a:cs typeface="Segoe UI" pitchFamily="34" charset="0"/>
              </a:rPr>
              <a:t> </a:t>
            </a:r>
            <a:r>
              <a:rPr lang="en-US" sz="1400" i="0" dirty="0" err="1">
                <a:ea typeface="Segoe UI" pitchFamily="34" charset="0"/>
                <a:cs typeface="Segoe UI" pitchFamily="34" charset="0"/>
              </a:rPr>
              <a:t>quis</a:t>
            </a:r>
            <a:r>
              <a:rPr lang="en-US" sz="1400" i="0" dirty="0">
                <a:ea typeface="Segoe UI" pitchFamily="34" charset="0"/>
                <a:cs typeface="Segoe UI" pitchFamily="34" charset="0"/>
              </a:rPr>
              <a:t> </a:t>
            </a:r>
            <a:r>
              <a:rPr lang="en-US" sz="1400" i="0" dirty="0" err="1">
                <a:ea typeface="Segoe UI" pitchFamily="34" charset="0"/>
                <a:cs typeface="Segoe UI" pitchFamily="34" charset="0"/>
              </a:rPr>
              <a:t>urna</a:t>
            </a:r>
            <a:r>
              <a:rPr lang="en-US" sz="1400" i="0" dirty="0">
                <a:ea typeface="Segoe UI" pitchFamily="34" charset="0"/>
                <a:cs typeface="Segoe UI" pitchFamily="34" charset="0"/>
              </a:rPr>
              <a:t>.</a:t>
            </a:r>
          </a:p>
          <a:p>
            <a:pPr lvl="0" defTabSz="932472" fontAlgn="base">
              <a:spcAft>
                <a:spcPct val="0"/>
              </a:spcAft>
              <a:defRPr/>
            </a:pPr>
            <a:r>
              <a:rPr lang="en-US" sz="1400" i="0" dirty="0">
                <a:ea typeface="Segoe UI" pitchFamily="34" charset="0"/>
                <a:cs typeface="Segoe UI" pitchFamily="34" charset="0"/>
              </a:rPr>
              <a:t>Nunc </a:t>
            </a:r>
            <a:r>
              <a:rPr lang="en-US" sz="1400" i="0" dirty="0" err="1">
                <a:ea typeface="Segoe UI" pitchFamily="34" charset="0"/>
                <a:cs typeface="Segoe UI" pitchFamily="34" charset="0"/>
              </a:rPr>
              <a:t>viverra</a:t>
            </a:r>
            <a:r>
              <a:rPr lang="en-US" sz="1400" i="0" dirty="0">
                <a:ea typeface="Segoe UI" pitchFamily="34" charset="0"/>
                <a:cs typeface="Segoe UI" pitchFamily="34" charset="0"/>
              </a:rPr>
              <a:t> </a:t>
            </a:r>
            <a:r>
              <a:rPr lang="en-US" sz="1400" i="0" dirty="0" err="1">
                <a:ea typeface="Segoe UI" pitchFamily="34" charset="0"/>
                <a:cs typeface="Segoe UI" pitchFamily="34" charset="0"/>
              </a:rPr>
              <a:t>imperdiet</a:t>
            </a:r>
            <a:r>
              <a:rPr lang="en-US" sz="1400" i="0" dirty="0">
                <a:ea typeface="Segoe UI" pitchFamily="34" charset="0"/>
                <a:cs typeface="Segoe UI" pitchFamily="34" charset="0"/>
              </a:rPr>
              <a:t> </a:t>
            </a:r>
            <a:r>
              <a:rPr lang="en-US" sz="1400" i="0" dirty="0" err="1">
                <a:ea typeface="Segoe UI" pitchFamily="34" charset="0"/>
                <a:cs typeface="Segoe UI" pitchFamily="34" charset="0"/>
              </a:rPr>
              <a:t>enim</a:t>
            </a:r>
            <a:r>
              <a:rPr lang="en-US" sz="1400" i="0" dirty="0">
                <a:ea typeface="Segoe UI" pitchFamily="34" charset="0"/>
                <a:cs typeface="Segoe UI" pitchFamily="34" charset="0"/>
              </a:rPr>
              <a:t>. </a:t>
            </a:r>
            <a:r>
              <a:rPr lang="en-US" sz="1400" i="0" dirty="0" err="1">
                <a:ea typeface="Segoe UI" pitchFamily="34" charset="0"/>
                <a:cs typeface="Segoe UI" pitchFamily="34" charset="0"/>
              </a:rPr>
              <a:t>Fusce</a:t>
            </a:r>
            <a:r>
              <a:rPr lang="en-US" sz="1400" i="0" dirty="0">
                <a:ea typeface="Segoe UI" pitchFamily="34" charset="0"/>
                <a:cs typeface="Segoe UI" pitchFamily="34" charset="0"/>
              </a:rPr>
              <a:t> est. </a:t>
            </a:r>
            <a:r>
              <a:rPr lang="en-US" sz="1400" i="0" dirty="0" err="1">
                <a:ea typeface="Segoe UI" pitchFamily="34" charset="0"/>
                <a:cs typeface="Segoe UI" pitchFamily="34" charset="0"/>
              </a:rPr>
              <a:t>Vivamus</a:t>
            </a:r>
            <a:r>
              <a:rPr lang="en-US" sz="1400" i="0" dirty="0">
                <a:ea typeface="Segoe UI" pitchFamily="34" charset="0"/>
                <a:cs typeface="Segoe UI" pitchFamily="34" charset="0"/>
              </a:rPr>
              <a:t> a </a:t>
            </a:r>
            <a:r>
              <a:rPr lang="en-US" sz="1400" i="0" dirty="0" err="1">
                <a:ea typeface="Segoe UI" pitchFamily="34" charset="0"/>
                <a:cs typeface="Segoe UI" pitchFamily="34" charset="0"/>
              </a:rPr>
              <a:t>tellus</a:t>
            </a:r>
            <a:r>
              <a:rPr lang="en-US" sz="1400" i="0" dirty="0">
                <a:ea typeface="Segoe UI" pitchFamily="34" charset="0"/>
                <a:cs typeface="Segoe UI" pitchFamily="34" charset="0"/>
              </a:rPr>
              <a:t>.</a:t>
            </a:r>
          </a:p>
          <a:p>
            <a:pPr lvl="0" defTabSz="932472" fontAlgn="base">
              <a:spcAft>
                <a:spcPct val="0"/>
              </a:spcAft>
              <a:defRPr/>
            </a:pPr>
            <a:r>
              <a:rPr lang="en-US" sz="1400" i="0" dirty="0" err="1">
                <a:ea typeface="Segoe UI" pitchFamily="34" charset="0"/>
                <a:cs typeface="Segoe UI" pitchFamily="34" charset="0"/>
              </a:rPr>
              <a:t>Pellentesque</a:t>
            </a:r>
            <a:r>
              <a:rPr lang="en-US" sz="1400" i="0" dirty="0">
                <a:ea typeface="Segoe UI" pitchFamily="34" charset="0"/>
                <a:cs typeface="Segoe UI" pitchFamily="34" charset="0"/>
              </a:rPr>
              <a:t> habitant </a:t>
            </a:r>
            <a:r>
              <a:rPr lang="en-US" sz="1400" i="0" dirty="0" err="1">
                <a:ea typeface="Segoe UI" pitchFamily="34" charset="0"/>
                <a:cs typeface="Segoe UI" pitchFamily="34" charset="0"/>
              </a:rPr>
              <a:t>morbi</a:t>
            </a:r>
            <a:r>
              <a:rPr lang="en-US" sz="1400" i="0" dirty="0">
                <a:ea typeface="Segoe UI" pitchFamily="34" charset="0"/>
                <a:cs typeface="Segoe UI" pitchFamily="34" charset="0"/>
              </a:rPr>
              <a:t> </a:t>
            </a:r>
            <a:r>
              <a:rPr lang="en-US" sz="1400" i="0" dirty="0" err="1">
                <a:ea typeface="Segoe UI" pitchFamily="34" charset="0"/>
                <a:cs typeface="Segoe UI" pitchFamily="34" charset="0"/>
              </a:rPr>
              <a:t>tristique</a:t>
            </a:r>
            <a:r>
              <a:rPr lang="en-US" sz="1400" i="0" dirty="0">
                <a:ea typeface="Segoe UI" pitchFamily="34" charset="0"/>
                <a:cs typeface="Segoe UI" pitchFamily="34" charset="0"/>
              </a:rPr>
              <a:t> </a:t>
            </a:r>
            <a:r>
              <a:rPr lang="en-US" sz="1400" i="0" dirty="0" err="1">
                <a:ea typeface="Segoe UI" pitchFamily="34" charset="0"/>
                <a:cs typeface="Segoe UI" pitchFamily="34" charset="0"/>
              </a:rPr>
              <a:t>senectus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netus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malesuada</a:t>
            </a:r>
            <a:r>
              <a:rPr lang="en-US" sz="1400" i="0" dirty="0">
                <a:ea typeface="Segoe UI" pitchFamily="34" charset="0"/>
                <a:cs typeface="Segoe UI" pitchFamily="34" charset="0"/>
              </a:rPr>
              <a:t> fames ac </a:t>
            </a:r>
            <a:r>
              <a:rPr lang="en-US" sz="1400" i="0" dirty="0" err="1">
                <a:ea typeface="Segoe UI" pitchFamily="34" charset="0"/>
                <a:cs typeface="Segoe UI" pitchFamily="34" charset="0"/>
              </a:rPr>
              <a:t>turpis</a:t>
            </a:r>
            <a:r>
              <a:rPr lang="en-US" sz="1400" i="0" dirty="0">
                <a:ea typeface="Segoe UI" pitchFamily="34" charset="0"/>
                <a:cs typeface="Segoe UI" pitchFamily="34" charset="0"/>
              </a:rPr>
              <a:t> </a:t>
            </a:r>
            <a:r>
              <a:rPr lang="en-US" sz="1400" i="0" dirty="0" err="1">
                <a:ea typeface="Segoe UI" pitchFamily="34" charset="0"/>
                <a:cs typeface="Segoe UI" pitchFamily="34" charset="0"/>
              </a:rPr>
              <a:t>egestas</a:t>
            </a:r>
            <a:r>
              <a:rPr lang="en-US" sz="1400" i="0" dirty="0">
                <a:ea typeface="Segoe UI" pitchFamily="34" charset="0"/>
                <a:cs typeface="Segoe UI" pitchFamily="34" charset="0"/>
              </a:rPr>
              <a:t>. </a:t>
            </a:r>
            <a:r>
              <a:rPr lang="en-US" sz="1400" i="0" dirty="0" err="1">
                <a:ea typeface="Segoe UI" pitchFamily="34" charset="0"/>
                <a:cs typeface="Segoe UI" pitchFamily="34" charset="0"/>
              </a:rPr>
              <a:t>Proin</a:t>
            </a:r>
            <a:r>
              <a:rPr lang="en-US" sz="1400" i="0" dirty="0">
                <a:ea typeface="Segoe UI" pitchFamily="34" charset="0"/>
                <a:cs typeface="Segoe UI" pitchFamily="34" charset="0"/>
              </a:rPr>
              <a:t> pharetra </a:t>
            </a:r>
            <a:r>
              <a:rPr lang="en-US" sz="1400" i="0" dirty="0" err="1">
                <a:ea typeface="Segoe UI" pitchFamily="34" charset="0"/>
                <a:cs typeface="Segoe UI" pitchFamily="34" charset="0"/>
              </a:rPr>
              <a:t>nonummy</a:t>
            </a:r>
            <a:r>
              <a:rPr lang="en-US" sz="1400" i="0" dirty="0">
                <a:ea typeface="Segoe UI" pitchFamily="34" charset="0"/>
                <a:cs typeface="Segoe UI" pitchFamily="34" charset="0"/>
              </a:rPr>
              <a:t> </a:t>
            </a:r>
            <a:r>
              <a:rPr lang="en-US" sz="1400" i="0" dirty="0" err="1">
                <a:ea typeface="Segoe UI" pitchFamily="34" charset="0"/>
                <a:cs typeface="Segoe UI" pitchFamily="34" charset="0"/>
              </a:rPr>
              <a:t>pede</a:t>
            </a:r>
            <a:r>
              <a:rPr lang="en-US" sz="1400" i="0" dirty="0">
                <a:ea typeface="Segoe UI" pitchFamily="34" charset="0"/>
                <a:cs typeface="Segoe UI" pitchFamily="34" charset="0"/>
              </a:rPr>
              <a:t>. </a:t>
            </a:r>
            <a:r>
              <a:rPr lang="en-US" sz="1400" i="0" dirty="0" err="1">
                <a:ea typeface="Segoe UI" pitchFamily="34" charset="0"/>
                <a:cs typeface="Segoe UI" pitchFamily="34" charset="0"/>
              </a:rPr>
              <a:t>Mauris</a:t>
            </a:r>
            <a:r>
              <a:rPr lang="en-US" sz="1400" i="0" dirty="0">
                <a:ea typeface="Segoe UI" pitchFamily="34" charset="0"/>
                <a:cs typeface="Segoe UI" pitchFamily="34" charset="0"/>
              </a:rPr>
              <a:t> et </a:t>
            </a:r>
            <a:r>
              <a:rPr lang="en-US" sz="1400" i="0" dirty="0" err="1">
                <a:ea typeface="Segoe UI" pitchFamily="34" charset="0"/>
                <a:cs typeface="Segoe UI" pitchFamily="34" charset="0"/>
              </a:rPr>
              <a:t>orci</a:t>
            </a:r>
            <a:r>
              <a:rPr lang="en-US" sz="1400" i="0" dirty="0">
                <a:ea typeface="Segoe UI" pitchFamily="34" charset="0"/>
                <a:cs typeface="Segoe UI" pitchFamily="34" charset="0"/>
              </a:rPr>
              <a:t>.</a:t>
            </a:r>
          </a:p>
        </p:txBody>
      </p:sp>
    </p:spTree>
    <p:extLst>
      <p:ext uri="{BB962C8B-B14F-4D97-AF65-F5344CB8AC3E}">
        <p14:creationId xmlns:p14="http://schemas.microsoft.com/office/powerpoint/2010/main" val="471317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yout_4">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8BAE5D-F30E-43F7-B797-CE0135D64845}"/>
              </a:ext>
            </a:extLst>
          </p:cNvPr>
          <p:cNvSpPr>
            <a:spLocks noGrp="1"/>
          </p:cNvSpPr>
          <p:nvPr>
            <p:ph type="body" sz="quarter" idx="10" hasCustomPrompt="1"/>
          </p:nvPr>
        </p:nvSpPr>
        <p:spPr>
          <a:xfrm>
            <a:off x="584200"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3" name="Text Placeholder 4">
            <a:extLst>
              <a:ext uri="{FF2B5EF4-FFF2-40B4-BE49-F238E27FC236}">
                <a16:creationId xmlns:a16="http://schemas.microsoft.com/office/drawing/2014/main" id="{BA1FAF58-C225-47FE-BF92-57CF7D9E9228}"/>
              </a:ext>
            </a:extLst>
          </p:cNvPr>
          <p:cNvSpPr>
            <a:spLocks noGrp="1"/>
          </p:cNvSpPr>
          <p:nvPr>
            <p:ph type="body" sz="quarter" idx="11" hasCustomPrompt="1"/>
          </p:nvPr>
        </p:nvSpPr>
        <p:spPr>
          <a:xfrm>
            <a:off x="4332805"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34" name="Text Placeholder 4">
            <a:extLst>
              <a:ext uri="{FF2B5EF4-FFF2-40B4-BE49-F238E27FC236}">
                <a16:creationId xmlns:a16="http://schemas.microsoft.com/office/drawing/2014/main" id="{BEE8290F-F482-4634-A863-AB1C7D4CE364}"/>
              </a:ext>
            </a:extLst>
          </p:cNvPr>
          <p:cNvSpPr>
            <a:spLocks noGrp="1"/>
          </p:cNvSpPr>
          <p:nvPr>
            <p:ph type="body" sz="quarter" idx="12" hasCustomPrompt="1"/>
          </p:nvPr>
        </p:nvSpPr>
        <p:spPr>
          <a:xfrm>
            <a:off x="8081411" y="4456402"/>
            <a:ext cx="3525838" cy="1231106"/>
          </a:xfrm>
        </p:spPr>
        <p:txBody>
          <a:bodyPr/>
          <a:lstStyle>
            <a:lvl1pPr marL="0" indent="0">
              <a:spcBef>
                <a:spcPts val="0"/>
              </a:spcBef>
              <a:buNone/>
              <a:defRPr sz="2000">
                <a:solidFill>
                  <a:schemeClr val="tx1"/>
                </a:solidFill>
              </a:defRPr>
            </a:lvl1pPr>
            <a:lvl2pPr marL="228600" indent="0">
              <a:buNone/>
              <a:defRPr sz="2200">
                <a:solidFill>
                  <a:schemeClr val="tx1"/>
                </a:solidFill>
              </a:defRPr>
            </a:lvl2pPr>
            <a:lvl3pPr marL="457200" indent="0">
              <a:buNone/>
              <a:defRPr sz="2200">
                <a:solidFill>
                  <a:schemeClr val="tx1"/>
                </a:solidFill>
              </a:defRPr>
            </a:lvl3pPr>
            <a:lvl4pPr marL="661988" indent="0">
              <a:buNone/>
              <a:defRPr sz="2200">
                <a:solidFill>
                  <a:schemeClr val="tx1"/>
                </a:solidFill>
              </a:defRPr>
            </a:lvl4pPr>
            <a:lvl5pPr marL="855663" indent="0">
              <a:buNone/>
              <a:defRPr sz="2200">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8346EB4C-B752-4E00-AA39-4D3A8B8BDFAA}"/>
              </a:ext>
            </a:extLst>
          </p:cNvPr>
          <p:cNvSpPr/>
          <p:nvPr/>
        </p:nvSpPr>
        <p:spPr bwMode="auto">
          <a:xfrm>
            <a:off x="0" y="1475740"/>
            <a:ext cx="12192000" cy="2362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C18C03-2E90-4479-946E-CA1B64131E07}"/>
              </a:ext>
            </a:extLst>
          </p:cNvPr>
          <p:cNvSpPr/>
          <p:nvPr/>
        </p:nvSpPr>
        <p:spPr bwMode="auto">
          <a:xfrm>
            <a:off x="987033"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AF5F3C8F-5195-4182-9DF7-194429C62B64}"/>
              </a:ext>
            </a:extLst>
          </p:cNvPr>
          <p:cNvSpPr/>
          <p:nvPr/>
        </p:nvSpPr>
        <p:spPr bwMode="auto">
          <a:xfrm>
            <a:off x="4735639"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1BA6D5-9438-49C2-BCEC-C2C80766478D}"/>
              </a:ext>
            </a:extLst>
          </p:cNvPr>
          <p:cNvSpPr/>
          <p:nvPr/>
        </p:nvSpPr>
        <p:spPr bwMode="auto">
          <a:xfrm>
            <a:off x="8484245" y="1296988"/>
            <a:ext cx="2719704" cy="2719704"/>
          </a:xfrm>
          <a:prstGeom prst="ellipse">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8813E47-94EC-426B-ACEF-01F948034932}"/>
              </a:ext>
            </a:extLst>
          </p:cNvPr>
          <p:cNvSpPr/>
          <p:nvPr/>
        </p:nvSpPr>
        <p:spPr bwMode="auto">
          <a:xfrm>
            <a:off x="4175469"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32E0BF49-73AB-44AA-813C-7BBB709E99A5}"/>
              </a:ext>
            </a:extLst>
          </p:cNvPr>
          <p:cNvSpPr/>
          <p:nvPr/>
        </p:nvSpPr>
        <p:spPr bwMode="auto">
          <a:xfrm>
            <a:off x="7924074" y="3700145"/>
            <a:ext cx="91440" cy="54328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4CFB56C-B818-450D-ABC3-E8D92198CD81}"/>
              </a:ext>
            </a:extLst>
          </p:cNvPr>
          <p:cNvCxnSpPr>
            <a:cxnSpLocks/>
          </p:cNvCxnSpPr>
          <p:nvPr/>
        </p:nvCxnSpPr>
        <p:spPr>
          <a:xfrm flipH="1">
            <a:off x="584199"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58772C-CCFC-4CF2-8EA6-4426A9FE7C05}"/>
              </a:ext>
            </a:extLst>
          </p:cNvPr>
          <p:cNvCxnSpPr>
            <a:cxnSpLocks/>
          </p:cNvCxnSpPr>
          <p:nvPr/>
        </p:nvCxnSpPr>
        <p:spPr>
          <a:xfrm flipH="1">
            <a:off x="4332805"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AE80B9-D322-4E98-974B-0D45FBDB94B4}"/>
              </a:ext>
            </a:extLst>
          </p:cNvPr>
          <p:cNvCxnSpPr>
            <a:cxnSpLocks/>
          </p:cNvCxnSpPr>
          <p:nvPr/>
        </p:nvCxnSpPr>
        <p:spPr>
          <a:xfrm flipH="1">
            <a:off x="8081411" y="6250329"/>
            <a:ext cx="66024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A022FC3C-71D1-42F6-9192-DB8036A5A059}"/>
              </a:ext>
            </a:extLst>
          </p:cNvPr>
          <p:cNvSpPr>
            <a:spLocks noGrp="1"/>
          </p:cNvSpPr>
          <p:nvPr>
            <p:ph type="pic" sz="quarter" idx="13" hasCustomPrompt="1"/>
          </p:nvPr>
        </p:nvSpPr>
        <p:spPr>
          <a:xfrm>
            <a:off x="1249605"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3" name="Picture Placeholder 7">
            <a:extLst>
              <a:ext uri="{FF2B5EF4-FFF2-40B4-BE49-F238E27FC236}">
                <a16:creationId xmlns:a16="http://schemas.microsoft.com/office/drawing/2014/main" id="{16798185-41E7-48BF-96A2-E8228537D293}"/>
              </a:ext>
            </a:extLst>
          </p:cNvPr>
          <p:cNvSpPr>
            <a:spLocks noGrp="1"/>
          </p:cNvSpPr>
          <p:nvPr>
            <p:ph type="pic" sz="quarter" idx="14" hasCustomPrompt="1"/>
          </p:nvPr>
        </p:nvSpPr>
        <p:spPr>
          <a:xfrm>
            <a:off x="4998211"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44" name="Picture Placeholder 7">
            <a:extLst>
              <a:ext uri="{FF2B5EF4-FFF2-40B4-BE49-F238E27FC236}">
                <a16:creationId xmlns:a16="http://schemas.microsoft.com/office/drawing/2014/main" id="{75504D6A-C353-451D-872D-4CE6724FCDC6}"/>
              </a:ext>
            </a:extLst>
          </p:cNvPr>
          <p:cNvSpPr>
            <a:spLocks noGrp="1"/>
          </p:cNvSpPr>
          <p:nvPr>
            <p:ph type="pic" sz="quarter" idx="15" hasCustomPrompt="1"/>
          </p:nvPr>
        </p:nvSpPr>
        <p:spPr>
          <a:xfrm>
            <a:off x="8746817" y="1559560"/>
            <a:ext cx="2194560" cy="21945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a:solidFill>
                  <a:schemeClr val="tx1"/>
                </a:solidFill>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Tree>
    <p:extLst>
      <p:ext uri="{BB962C8B-B14F-4D97-AF65-F5344CB8AC3E}">
        <p14:creationId xmlns:p14="http://schemas.microsoft.com/office/powerpoint/2010/main" val="1455075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yout_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7292975" y="0"/>
            <a:ext cx="4899025" cy="6858000"/>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29" name="Straight Connector 28">
            <a:extLst>
              <a:ext uri="{FF2B5EF4-FFF2-40B4-BE49-F238E27FC236}">
                <a16:creationId xmlns:a16="http://schemas.microsoft.com/office/drawing/2014/main" id="{11B7AFCD-9DA5-443D-B169-1E2A057949E7}"/>
              </a:ext>
            </a:extLst>
          </p:cNvPr>
          <p:cNvCxnSpPr>
            <a:cxnSpLocks/>
          </p:cNvCxnSpPr>
          <p:nvPr/>
        </p:nvCxnSpPr>
        <p:spPr>
          <a:xfrm flipH="1">
            <a:off x="584200" y="6412375"/>
            <a:ext cx="670537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15E4647-15AC-43AF-8BC0-795B09ED17A3}"/>
              </a:ext>
            </a:extLst>
          </p:cNvPr>
          <p:cNvSpPr>
            <a:spLocks noGrp="1"/>
          </p:cNvSpPr>
          <p:nvPr>
            <p:ph type="body" sz="quarter" idx="10" hasCustomPrompt="1"/>
          </p:nvPr>
        </p:nvSpPr>
        <p:spPr>
          <a:xfrm>
            <a:off x="584200" y="1333500"/>
            <a:ext cx="6365239" cy="4727448"/>
          </a:xfrm>
        </p:spPr>
        <p:txBody>
          <a:bodyPr/>
          <a:lstStyle>
            <a:lvl1pPr marL="0" indent="0">
              <a:buNone/>
              <a:defRPr sz="2200"/>
            </a:lvl1pPr>
            <a:lvl2pPr marL="228600" indent="0">
              <a:buNone/>
              <a:defRPr sz="2200"/>
            </a:lvl2pPr>
            <a:lvl3pPr marL="457200" indent="0">
              <a:buNone/>
              <a:defRPr sz="2200"/>
            </a:lvl3pPr>
            <a:lvl4pPr marL="661988" indent="0">
              <a:buNone/>
              <a:defRPr sz="2200"/>
            </a:lvl4pPr>
            <a:lvl5pPr marL="855663" indent="0">
              <a:buNone/>
              <a:defRPr sz="2200"/>
            </a:lvl5pPr>
          </a:lstStyle>
          <a:p>
            <a:pPr lvl="0" defTabSz="932472" fontAlgn="base">
              <a:spcAft>
                <a:spcPct val="0"/>
              </a:spcAft>
              <a:defRPr/>
            </a:pPr>
            <a:r>
              <a:rPr lang="en-US" sz="2400" i="0" dirty="0">
                <a:ea typeface="Segoe UI" pitchFamily="34" charset="0"/>
                <a:cs typeface="Segoe UI" pitchFamily="34" charset="0"/>
              </a:rPr>
              <a:t>Lorem ipsum dolor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consectetuer</a:t>
            </a:r>
            <a:r>
              <a:rPr lang="en-US" sz="2400" i="0" dirty="0">
                <a:ea typeface="Segoe UI" pitchFamily="34" charset="0"/>
                <a:cs typeface="Segoe UI" pitchFamily="34" charset="0"/>
              </a:rPr>
              <a:t> </a:t>
            </a:r>
            <a:r>
              <a:rPr lang="en-US" sz="2400" i="0" dirty="0" err="1">
                <a:ea typeface="Segoe UI" pitchFamily="34" charset="0"/>
                <a:cs typeface="Segoe UI" pitchFamily="34" charset="0"/>
              </a:rPr>
              <a:t>adipiscing</a:t>
            </a:r>
            <a:r>
              <a:rPr lang="en-US" sz="2400" i="0" dirty="0">
                <a:ea typeface="Segoe UI" pitchFamily="34" charset="0"/>
                <a:cs typeface="Segoe UI" pitchFamily="34" charset="0"/>
              </a:rPr>
              <a:t> </a:t>
            </a:r>
            <a:r>
              <a:rPr lang="en-US" sz="2400" i="0" dirty="0" err="1">
                <a:ea typeface="Segoe UI" pitchFamily="34" charset="0"/>
                <a:cs typeface="Segoe UI" pitchFamily="34" charset="0"/>
              </a:rPr>
              <a:t>elit</a:t>
            </a:r>
            <a:r>
              <a:rPr lang="en-US" sz="2400" i="0" dirty="0">
                <a:ea typeface="Segoe UI" pitchFamily="34" charset="0"/>
                <a:cs typeface="Segoe UI" pitchFamily="34" charset="0"/>
              </a:rPr>
              <a:t>. Maecenas </a:t>
            </a:r>
            <a:r>
              <a:rPr lang="en-US" sz="2400" i="0" dirty="0" err="1">
                <a:ea typeface="Segoe UI" pitchFamily="34" charset="0"/>
                <a:cs typeface="Segoe UI" pitchFamily="34" charset="0"/>
              </a:rPr>
              <a:t>porttitor</a:t>
            </a:r>
            <a:r>
              <a:rPr lang="en-US" sz="2400" i="0" dirty="0">
                <a:ea typeface="Segoe UI" pitchFamily="34" charset="0"/>
                <a:cs typeface="Segoe UI" pitchFamily="34" charset="0"/>
              </a:rPr>
              <a:t> </a:t>
            </a:r>
            <a:r>
              <a:rPr lang="en-US" sz="2400" i="0" dirty="0" err="1">
                <a:ea typeface="Segoe UI" pitchFamily="34" charset="0"/>
                <a:cs typeface="Segoe UI" pitchFamily="34" charset="0"/>
              </a:rPr>
              <a:t>congue</a:t>
            </a:r>
            <a:r>
              <a:rPr lang="en-US" sz="2400" i="0" dirty="0">
                <a:ea typeface="Segoe UI" pitchFamily="34" charset="0"/>
                <a:cs typeface="Segoe UI" pitchFamily="34" charset="0"/>
              </a:rPr>
              <a:t> </a:t>
            </a:r>
            <a:r>
              <a:rPr lang="en-US" sz="2400" i="0" dirty="0" err="1">
                <a:ea typeface="Segoe UI" pitchFamily="34" charset="0"/>
                <a:cs typeface="Segoe UI" pitchFamily="34" charset="0"/>
              </a:rPr>
              <a:t>massa</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a:t>
            </a:r>
            <a:r>
              <a:rPr lang="en-US" sz="2400" i="0" dirty="0" err="1">
                <a:ea typeface="Segoe UI" pitchFamily="34" charset="0"/>
                <a:cs typeface="Segoe UI" pitchFamily="34" charset="0"/>
              </a:rPr>
              <a:t>posuere</a:t>
            </a:r>
            <a:r>
              <a:rPr lang="en-US" sz="2400" i="0" dirty="0">
                <a:ea typeface="Segoe UI" pitchFamily="34" charset="0"/>
                <a:cs typeface="Segoe UI" pitchFamily="34" charset="0"/>
              </a:rPr>
              <a:t>, magna sed pulvinar </a:t>
            </a:r>
            <a:r>
              <a:rPr lang="en-US" sz="2400" i="0" dirty="0" err="1">
                <a:ea typeface="Segoe UI" pitchFamily="34" charset="0"/>
                <a:cs typeface="Segoe UI" pitchFamily="34" charset="0"/>
              </a:rPr>
              <a:t>ultricies</a:t>
            </a:r>
            <a:r>
              <a:rPr lang="en-US" sz="2400" i="0" dirty="0">
                <a:ea typeface="Segoe UI" pitchFamily="34" charset="0"/>
                <a:cs typeface="Segoe UI" pitchFamily="34" charset="0"/>
              </a:rPr>
              <a:t>, </a:t>
            </a:r>
            <a:r>
              <a:rPr lang="en-US" sz="2400" i="0" dirty="0" err="1">
                <a:ea typeface="Segoe UI" pitchFamily="34" charset="0"/>
                <a:cs typeface="Segoe UI" pitchFamily="34" charset="0"/>
              </a:rPr>
              <a:t>purus</a:t>
            </a:r>
            <a:r>
              <a:rPr lang="en-US" sz="2400" i="0" dirty="0">
                <a:ea typeface="Segoe UI" pitchFamily="34" charset="0"/>
                <a:cs typeface="Segoe UI" pitchFamily="34" charset="0"/>
              </a:rPr>
              <a:t> </a:t>
            </a:r>
            <a:r>
              <a:rPr lang="en-US" sz="2400" i="0" dirty="0" err="1">
                <a:ea typeface="Segoe UI" pitchFamily="34" charset="0"/>
                <a:cs typeface="Segoe UI" pitchFamily="34" charset="0"/>
              </a:rPr>
              <a:t>lectus</a:t>
            </a:r>
            <a:r>
              <a:rPr lang="en-US" sz="2400" i="0" dirty="0">
                <a:ea typeface="Segoe UI" pitchFamily="34" charset="0"/>
                <a:cs typeface="Segoe UI" pitchFamily="34" charset="0"/>
              </a:rPr>
              <a: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libero, sit </a:t>
            </a:r>
            <a:r>
              <a:rPr lang="en-US" sz="2400" i="0" dirty="0" err="1">
                <a:ea typeface="Segoe UI" pitchFamily="34" charset="0"/>
                <a:cs typeface="Segoe UI" pitchFamily="34" charset="0"/>
              </a:rPr>
              <a:t>amet</a:t>
            </a:r>
            <a:r>
              <a:rPr lang="en-US" sz="2400" i="0" dirty="0">
                <a:ea typeface="Segoe UI" pitchFamily="34" charset="0"/>
                <a:cs typeface="Segoe UI" pitchFamily="34" charset="0"/>
              </a:rPr>
              <a:t> </a:t>
            </a:r>
            <a:r>
              <a:rPr lang="en-US" sz="2400" i="0" dirty="0" err="1">
                <a:ea typeface="Segoe UI" pitchFamily="34" charset="0"/>
                <a:cs typeface="Segoe UI" pitchFamily="34" charset="0"/>
              </a:rPr>
              <a:t>commodo</a:t>
            </a:r>
            <a:r>
              <a:rPr lang="en-US" sz="2400" i="0" dirty="0">
                <a:ea typeface="Segoe UI" pitchFamily="34" charset="0"/>
                <a:cs typeface="Segoe UI" pitchFamily="34" charset="0"/>
              </a:rPr>
              <a:t> magna </a:t>
            </a:r>
            <a:r>
              <a:rPr lang="en-US" sz="2400" i="0" dirty="0" err="1">
                <a:ea typeface="Segoe UI" pitchFamily="34" charset="0"/>
                <a:cs typeface="Segoe UI" pitchFamily="34" charset="0"/>
              </a:rPr>
              <a:t>eros</a:t>
            </a:r>
            <a:r>
              <a:rPr lang="en-US" sz="2400" i="0" dirty="0">
                <a:ea typeface="Segoe UI" pitchFamily="34" charset="0"/>
                <a:cs typeface="Segoe UI" pitchFamily="34" charset="0"/>
              </a:rPr>
              <a:t> </a:t>
            </a:r>
            <a:r>
              <a:rPr lang="en-US" sz="2400" i="0" dirty="0" err="1">
                <a:ea typeface="Segoe UI" pitchFamily="34" charset="0"/>
                <a:cs typeface="Segoe UI" pitchFamily="34" charset="0"/>
              </a:rPr>
              <a:t>quis</a:t>
            </a:r>
            <a:r>
              <a:rPr lang="en-US" sz="2400" i="0" dirty="0">
                <a:ea typeface="Segoe UI" pitchFamily="34" charset="0"/>
                <a:cs typeface="Segoe UI" pitchFamily="34" charset="0"/>
              </a:rPr>
              <a:t> </a:t>
            </a:r>
            <a:r>
              <a:rPr lang="en-US" sz="2400" i="0" dirty="0" err="1">
                <a:ea typeface="Segoe UI" pitchFamily="34" charset="0"/>
                <a:cs typeface="Segoe UI" pitchFamily="34" charset="0"/>
              </a:rPr>
              <a:t>urna</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a:ea typeface="Segoe UI" pitchFamily="34" charset="0"/>
                <a:cs typeface="Segoe UI" pitchFamily="34" charset="0"/>
              </a:rPr>
              <a:t>Nunc </a:t>
            </a:r>
            <a:r>
              <a:rPr lang="en-US" sz="2400" i="0" dirty="0" err="1">
                <a:ea typeface="Segoe UI" pitchFamily="34" charset="0"/>
                <a:cs typeface="Segoe UI" pitchFamily="34" charset="0"/>
              </a:rPr>
              <a:t>viverra</a:t>
            </a:r>
            <a:r>
              <a:rPr lang="en-US" sz="2400" i="0" dirty="0">
                <a:ea typeface="Segoe UI" pitchFamily="34" charset="0"/>
                <a:cs typeface="Segoe UI" pitchFamily="34" charset="0"/>
              </a:rPr>
              <a:t> </a:t>
            </a:r>
            <a:r>
              <a:rPr lang="en-US" sz="2400" i="0" dirty="0" err="1">
                <a:ea typeface="Segoe UI" pitchFamily="34" charset="0"/>
                <a:cs typeface="Segoe UI" pitchFamily="34" charset="0"/>
              </a:rPr>
              <a:t>imperdiet</a:t>
            </a:r>
            <a:r>
              <a:rPr lang="en-US" sz="2400" i="0" dirty="0">
                <a:ea typeface="Segoe UI" pitchFamily="34" charset="0"/>
                <a:cs typeface="Segoe UI" pitchFamily="34" charset="0"/>
              </a:rPr>
              <a:t> </a:t>
            </a:r>
            <a:r>
              <a:rPr lang="en-US" sz="2400" i="0" dirty="0" err="1">
                <a:ea typeface="Segoe UI" pitchFamily="34" charset="0"/>
                <a:cs typeface="Segoe UI" pitchFamily="34" charset="0"/>
              </a:rPr>
              <a:t>enim</a:t>
            </a:r>
            <a:r>
              <a:rPr lang="en-US" sz="2400" i="0" dirty="0">
                <a:ea typeface="Segoe UI" pitchFamily="34" charset="0"/>
                <a:cs typeface="Segoe UI" pitchFamily="34" charset="0"/>
              </a:rPr>
              <a:t>. </a:t>
            </a:r>
            <a:r>
              <a:rPr lang="en-US" sz="2400" i="0" dirty="0" err="1">
                <a:ea typeface="Segoe UI" pitchFamily="34" charset="0"/>
                <a:cs typeface="Segoe UI" pitchFamily="34" charset="0"/>
              </a:rPr>
              <a:t>Fusce</a:t>
            </a:r>
            <a:r>
              <a:rPr lang="en-US" sz="2400" i="0" dirty="0">
                <a:ea typeface="Segoe UI" pitchFamily="34" charset="0"/>
                <a:cs typeface="Segoe UI" pitchFamily="34" charset="0"/>
              </a:rPr>
              <a:t> est. </a:t>
            </a:r>
            <a:r>
              <a:rPr lang="en-US" sz="2400" i="0" dirty="0" err="1">
                <a:ea typeface="Segoe UI" pitchFamily="34" charset="0"/>
                <a:cs typeface="Segoe UI" pitchFamily="34" charset="0"/>
              </a:rPr>
              <a:t>Vivamus</a:t>
            </a:r>
            <a:r>
              <a:rPr lang="en-US" sz="2400" i="0" dirty="0">
                <a:ea typeface="Segoe UI" pitchFamily="34" charset="0"/>
                <a:cs typeface="Segoe UI" pitchFamily="34" charset="0"/>
              </a:rPr>
              <a:t> a </a:t>
            </a:r>
            <a:r>
              <a:rPr lang="en-US" sz="2400" i="0" dirty="0" err="1">
                <a:ea typeface="Segoe UI" pitchFamily="34" charset="0"/>
                <a:cs typeface="Segoe UI" pitchFamily="34" charset="0"/>
              </a:rPr>
              <a:t>tellus</a:t>
            </a:r>
            <a:r>
              <a:rPr lang="en-US" sz="2400" i="0" dirty="0">
                <a:ea typeface="Segoe UI" pitchFamily="34" charset="0"/>
                <a:cs typeface="Segoe UI" pitchFamily="34" charset="0"/>
              </a:rPr>
              <a:t>.</a:t>
            </a:r>
          </a:p>
          <a:p>
            <a:pPr lvl="0" defTabSz="932472" fontAlgn="base">
              <a:spcAft>
                <a:spcPct val="0"/>
              </a:spcAft>
              <a:defRPr/>
            </a:pPr>
            <a:endParaRPr lang="en-US" sz="2400" i="0" dirty="0">
              <a:ea typeface="Segoe UI" pitchFamily="34" charset="0"/>
              <a:cs typeface="Segoe UI" pitchFamily="34" charset="0"/>
            </a:endParaRPr>
          </a:p>
          <a:p>
            <a:pPr lvl="0" defTabSz="932472" fontAlgn="base">
              <a:spcAft>
                <a:spcPct val="0"/>
              </a:spcAft>
              <a:defRPr/>
            </a:pPr>
            <a:r>
              <a:rPr lang="en-US" sz="2400" i="0" dirty="0" err="1">
                <a:ea typeface="Segoe UI" pitchFamily="34" charset="0"/>
                <a:cs typeface="Segoe UI" pitchFamily="34" charset="0"/>
              </a:rPr>
              <a:t>Pellentesque</a:t>
            </a:r>
            <a:r>
              <a:rPr lang="en-US" sz="2400" i="0" dirty="0">
                <a:ea typeface="Segoe UI" pitchFamily="34" charset="0"/>
                <a:cs typeface="Segoe UI" pitchFamily="34" charset="0"/>
              </a:rPr>
              <a:t> habitant </a:t>
            </a:r>
            <a:r>
              <a:rPr lang="en-US" sz="2400" i="0" dirty="0" err="1">
                <a:ea typeface="Segoe UI" pitchFamily="34" charset="0"/>
                <a:cs typeface="Segoe UI" pitchFamily="34" charset="0"/>
              </a:rPr>
              <a:t>morbi</a:t>
            </a:r>
            <a:r>
              <a:rPr lang="en-US" sz="2400" i="0" dirty="0">
                <a:ea typeface="Segoe UI" pitchFamily="34" charset="0"/>
                <a:cs typeface="Segoe UI" pitchFamily="34" charset="0"/>
              </a:rPr>
              <a:t> </a:t>
            </a:r>
            <a:r>
              <a:rPr lang="en-US" sz="2400" i="0" dirty="0" err="1">
                <a:ea typeface="Segoe UI" pitchFamily="34" charset="0"/>
                <a:cs typeface="Segoe UI" pitchFamily="34" charset="0"/>
              </a:rPr>
              <a:t>tristique</a:t>
            </a:r>
            <a:r>
              <a:rPr lang="en-US" sz="2400" i="0" dirty="0">
                <a:ea typeface="Segoe UI" pitchFamily="34" charset="0"/>
                <a:cs typeface="Segoe UI" pitchFamily="34" charset="0"/>
              </a:rPr>
              <a:t> </a:t>
            </a:r>
            <a:r>
              <a:rPr lang="en-US" sz="2400" i="0" dirty="0" err="1">
                <a:ea typeface="Segoe UI" pitchFamily="34" charset="0"/>
                <a:cs typeface="Segoe UI" pitchFamily="34" charset="0"/>
              </a:rPr>
              <a:t>senectus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netus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malesuada</a:t>
            </a:r>
            <a:r>
              <a:rPr lang="en-US" sz="2400" i="0" dirty="0">
                <a:ea typeface="Segoe UI" pitchFamily="34" charset="0"/>
                <a:cs typeface="Segoe UI" pitchFamily="34" charset="0"/>
              </a:rPr>
              <a:t> fames ac </a:t>
            </a:r>
            <a:r>
              <a:rPr lang="en-US" sz="2400" i="0" dirty="0" err="1">
                <a:ea typeface="Segoe UI" pitchFamily="34" charset="0"/>
                <a:cs typeface="Segoe UI" pitchFamily="34" charset="0"/>
              </a:rPr>
              <a:t>turpis</a:t>
            </a:r>
            <a:r>
              <a:rPr lang="en-US" sz="2400" i="0" dirty="0">
                <a:ea typeface="Segoe UI" pitchFamily="34" charset="0"/>
                <a:cs typeface="Segoe UI" pitchFamily="34" charset="0"/>
              </a:rPr>
              <a:t> </a:t>
            </a:r>
            <a:r>
              <a:rPr lang="en-US" sz="2400" i="0" dirty="0" err="1">
                <a:ea typeface="Segoe UI" pitchFamily="34" charset="0"/>
                <a:cs typeface="Segoe UI" pitchFamily="34" charset="0"/>
              </a:rPr>
              <a:t>egestas</a:t>
            </a:r>
            <a:r>
              <a:rPr lang="en-US" sz="2400" i="0" dirty="0">
                <a:ea typeface="Segoe UI" pitchFamily="34" charset="0"/>
                <a:cs typeface="Segoe UI" pitchFamily="34" charset="0"/>
              </a:rPr>
              <a:t>. </a:t>
            </a:r>
            <a:r>
              <a:rPr lang="en-US" sz="2400" i="0" dirty="0" err="1">
                <a:ea typeface="Segoe UI" pitchFamily="34" charset="0"/>
                <a:cs typeface="Segoe UI" pitchFamily="34" charset="0"/>
              </a:rPr>
              <a:t>Proin</a:t>
            </a:r>
            <a:r>
              <a:rPr lang="en-US" sz="2400" i="0" dirty="0">
                <a:ea typeface="Segoe UI" pitchFamily="34" charset="0"/>
                <a:cs typeface="Segoe UI" pitchFamily="34" charset="0"/>
              </a:rPr>
              <a:t> pharetra </a:t>
            </a:r>
            <a:r>
              <a:rPr lang="en-US" sz="2400" i="0" dirty="0" err="1">
                <a:ea typeface="Segoe UI" pitchFamily="34" charset="0"/>
                <a:cs typeface="Segoe UI" pitchFamily="34" charset="0"/>
              </a:rPr>
              <a:t>nonummy</a:t>
            </a:r>
            <a:r>
              <a:rPr lang="en-US" sz="2400" i="0" dirty="0">
                <a:ea typeface="Segoe UI" pitchFamily="34" charset="0"/>
                <a:cs typeface="Segoe UI" pitchFamily="34" charset="0"/>
              </a:rPr>
              <a:t> </a:t>
            </a:r>
            <a:r>
              <a:rPr lang="en-US" sz="2400" i="0" dirty="0" err="1">
                <a:ea typeface="Segoe UI" pitchFamily="34" charset="0"/>
                <a:cs typeface="Segoe UI" pitchFamily="34" charset="0"/>
              </a:rPr>
              <a:t>pede</a:t>
            </a:r>
            <a:r>
              <a:rPr lang="en-US" sz="2400" i="0" dirty="0">
                <a:ea typeface="Segoe UI" pitchFamily="34" charset="0"/>
                <a:cs typeface="Segoe UI" pitchFamily="34" charset="0"/>
              </a:rPr>
              <a:t>. </a:t>
            </a:r>
            <a:r>
              <a:rPr lang="en-US" sz="2400" i="0" dirty="0" err="1">
                <a:ea typeface="Segoe UI" pitchFamily="34" charset="0"/>
                <a:cs typeface="Segoe UI" pitchFamily="34" charset="0"/>
              </a:rPr>
              <a:t>Mauris</a:t>
            </a:r>
            <a:r>
              <a:rPr lang="en-US" sz="2400" i="0" dirty="0">
                <a:ea typeface="Segoe UI" pitchFamily="34" charset="0"/>
                <a:cs typeface="Segoe UI" pitchFamily="34" charset="0"/>
              </a:rPr>
              <a:t> et </a:t>
            </a:r>
            <a:r>
              <a:rPr lang="en-US" sz="2400" i="0" dirty="0" err="1">
                <a:ea typeface="Segoe UI" pitchFamily="34" charset="0"/>
                <a:cs typeface="Segoe UI" pitchFamily="34" charset="0"/>
              </a:rPr>
              <a:t>orci</a:t>
            </a:r>
            <a:r>
              <a:rPr lang="en-US" sz="2400" i="0" dirty="0">
                <a:ea typeface="Segoe UI" pitchFamily="34" charset="0"/>
                <a:cs typeface="Segoe UI" pitchFamily="34" charset="0"/>
              </a:rPr>
              <a:t>.</a:t>
            </a:r>
          </a:p>
        </p:txBody>
      </p:sp>
    </p:spTree>
    <p:extLst>
      <p:ext uri="{BB962C8B-B14F-4D97-AF65-F5344CB8AC3E}">
        <p14:creationId xmlns:p14="http://schemas.microsoft.com/office/powerpoint/2010/main" val="2586154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ayout_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9120988" y="0"/>
            <a:ext cx="3071012" cy="3321748"/>
          </a:xfrm>
          <a:blipFill>
            <a:blip r:embed="rId2"/>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4" name="Picture Placeholder 10">
            <a:extLst>
              <a:ext uri="{FF2B5EF4-FFF2-40B4-BE49-F238E27FC236}">
                <a16:creationId xmlns:a16="http://schemas.microsoft.com/office/drawing/2014/main" id="{84DC180F-8AC2-4A20-B1CF-FD7517B43137}"/>
              </a:ext>
            </a:extLst>
          </p:cNvPr>
          <p:cNvSpPr>
            <a:spLocks noGrp="1"/>
          </p:cNvSpPr>
          <p:nvPr>
            <p:ph type="pic" sz="quarter" idx="13" hasCustomPrompt="1"/>
          </p:nvPr>
        </p:nvSpPr>
        <p:spPr>
          <a:xfrm>
            <a:off x="9715499" y="3440575"/>
            <a:ext cx="2476500" cy="3123738"/>
          </a:xfrm>
          <a:blipFill>
            <a:blip r:embed="rId3"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5" name="Picture Placeholder 10">
            <a:extLst>
              <a:ext uri="{FF2B5EF4-FFF2-40B4-BE49-F238E27FC236}">
                <a16:creationId xmlns:a16="http://schemas.microsoft.com/office/drawing/2014/main" id="{EC0B3AAC-D9EF-4808-AC3B-0386A8171795}"/>
              </a:ext>
            </a:extLst>
          </p:cNvPr>
          <p:cNvSpPr>
            <a:spLocks noGrp="1"/>
          </p:cNvSpPr>
          <p:nvPr>
            <p:ph type="pic" sz="quarter" idx="14" hasCustomPrompt="1"/>
          </p:nvPr>
        </p:nvSpPr>
        <p:spPr>
          <a:xfrm>
            <a:off x="6522752" y="292100"/>
            <a:ext cx="2476500" cy="3027847"/>
          </a:xfrm>
          <a:blipFill>
            <a:blip r:embed="rId4"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16" name="Picture Placeholder 10">
            <a:extLst>
              <a:ext uri="{FF2B5EF4-FFF2-40B4-BE49-F238E27FC236}">
                <a16:creationId xmlns:a16="http://schemas.microsoft.com/office/drawing/2014/main" id="{EEF438E0-7394-446E-AF22-F10D51F46AFC}"/>
              </a:ext>
            </a:extLst>
          </p:cNvPr>
          <p:cNvSpPr>
            <a:spLocks noGrp="1"/>
          </p:cNvSpPr>
          <p:nvPr>
            <p:ph type="pic" sz="quarter" idx="15" hasCustomPrompt="1"/>
          </p:nvPr>
        </p:nvSpPr>
        <p:spPr>
          <a:xfrm>
            <a:off x="6499708" y="3440575"/>
            <a:ext cx="3071012" cy="3417425"/>
          </a:xfrm>
          <a:blipFill>
            <a:blip r:embed="rId5"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35C2E6B4-4AFC-46BE-B5DC-51272FCB8DEA}"/>
              </a:ext>
            </a:extLst>
          </p:cNvPr>
          <p:cNvSpPr>
            <a:spLocks noGrp="1"/>
          </p:cNvSpPr>
          <p:nvPr>
            <p:ph type="body" sz="quarter" idx="17" hasCustomPrompt="1"/>
          </p:nvPr>
        </p:nvSpPr>
        <p:spPr>
          <a:xfrm>
            <a:off x="588263" y="1341438"/>
            <a:ext cx="5657150" cy="5059362"/>
          </a:xfrm>
        </p:spPr>
        <p:txBody>
          <a:bodyPr>
            <a:noAutofit/>
          </a:bodyPr>
          <a:lstStyle>
            <a:lvl1pPr marL="285750" indent="-285750">
              <a:spcBef>
                <a:spcPts val="1200"/>
              </a:spcBef>
              <a:buFont typeface="Wingdings" panose="05000000000000000000" pitchFamily="2" charset="2"/>
              <a:buChar char=""/>
              <a:defRPr sz="1600">
                <a:solidFill>
                  <a:schemeClr val="tx1"/>
                </a:solidFill>
              </a:defRPr>
            </a:lvl1pPr>
            <a:lvl2pPr marL="228600" indent="0">
              <a:spcBef>
                <a:spcPts val="1200"/>
              </a:spcBef>
              <a:buNone/>
              <a:defRPr>
                <a:solidFill>
                  <a:schemeClr val="tx1"/>
                </a:solidFill>
              </a:defRPr>
            </a:lvl2pPr>
            <a:lvl3pPr marL="457200" indent="0">
              <a:spcBef>
                <a:spcPts val="1200"/>
              </a:spcBef>
              <a:buNone/>
              <a:defRPr>
                <a:solidFill>
                  <a:schemeClr val="tx1"/>
                </a:solidFill>
              </a:defRPr>
            </a:lvl3pPr>
            <a:lvl4pPr marL="661988" indent="0">
              <a:spcBef>
                <a:spcPts val="1200"/>
              </a:spcBef>
              <a:buNone/>
              <a:defRPr>
                <a:solidFill>
                  <a:schemeClr val="tx1"/>
                </a:solidFill>
              </a:defRPr>
            </a:lvl4pPr>
            <a:lvl5pPr marL="855663" indent="0">
              <a:spcBef>
                <a:spcPts val="1200"/>
              </a:spcBef>
              <a:buNone/>
              <a:defRPr>
                <a:solidFill>
                  <a:schemeClr val="tx1"/>
                </a:solidFill>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a:p>
            <a:pPr lvl="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lvl="0"/>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Proin</a:t>
            </a:r>
            <a:r>
              <a:rPr lang="en-US" dirty="0"/>
              <a:t> pharetra </a:t>
            </a:r>
            <a:r>
              <a:rPr lang="en-US" dirty="0" err="1"/>
              <a:t>nonummy</a:t>
            </a:r>
            <a:r>
              <a:rPr lang="en-US" dirty="0"/>
              <a:t> </a:t>
            </a:r>
            <a:r>
              <a:rPr lang="en-US" dirty="0" err="1"/>
              <a:t>pede</a:t>
            </a:r>
            <a:r>
              <a:rPr lang="en-US" dirty="0"/>
              <a:t>. </a:t>
            </a:r>
            <a:r>
              <a:rPr lang="en-US" dirty="0" err="1"/>
              <a:t>Mauris</a:t>
            </a:r>
            <a:r>
              <a:rPr lang="en-US" dirty="0"/>
              <a:t> et </a:t>
            </a:r>
            <a:r>
              <a:rPr lang="en-US" dirty="0" err="1"/>
              <a:t>orci</a:t>
            </a:r>
            <a:r>
              <a:rPr lang="en-US" dirty="0"/>
              <a:t>.</a:t>
            </a:r>
          </a:p>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a:t>
            </a:r>
            <a:r>
              <a:rPr lang="en-US" dirty="0" err="1"/>
              <a:t>eros</a:t>
            </a:r>
            <a:r>
              <a:rPr lang="en-US" dirty="0"/>
              <a:t> </a:t>
            </a:r>
            <a:r>
              <a:rPr lang="en-US" dirty="0" err="1"/>
              <a:t>quis</a:t>
            </a:r>
            <a:r>
              <a:rPr lang="en-US" dirty="0"/>
              <a:t> </a:t>
            </a:r>
            <a:r>
              <a:rPr lang="en-US" dirty="0" err="1"/>
              <a:t>urna</a:t>
            </a:r>
            <a:r>
              <a:rPr lang="en-US" dirty="0"/>
              <a:t>.</a:t>
            </a:r>
          </a:p>
          <a:p>
            <a:pPr lvl="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lvl="0"/>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Proin</a:t>
            </a:r>
            <a:r>
              <a:rPr lang="en-US" dirty="0"/>
              <a:t> pharetra </a:t>
            </a:r>
            <a:r>
              <a:rPr lang="en-US" dirty="0" err="1"/>
              <a:t>nonummy</a:t>
            </a:r>
            <a:r>
              <a:rPr lang="en-US" dirty="0"/>
              <a:t> </a:t>
            </a:r>
            <a:r>
              <a:rPr lang="en-US" dirty="0" err="1"/>
              <a:t>pede</a:t>
            </a:r>
            <a:r>
              <a:rPr lang="en-US" dirty="0"/>
              <a:t>. </a:t>
            </a:r>
            <a:r>
              <a:rPr lang="en-US" dirty="0" err="1"/>
              <a:t>Mauris</a:t>
            </a:r>
            <a:r>
              <a:rPr lang="en-US" dirty="0"/>
              <a:t> et </a:t>
            </a:r>
            <a:r>
              <a:rPr lang="en-US" dirty="0" err="1"/>
              <a:t>orci</a:t>
            </a:r>
            <a:r>
              <a:rPr lang="en-US" dirty="0"/>
              <a:t>.</a:t>
            </a:r>
          </a:p>
        </p:txBody>
      </p:sp>
    </p:spTree>
    <p:extLst>
      <p:ext uri="{BB962C8B-B14F-4D97-AF65-F5344CB8AC3E}">
        <p14:creationId xmlns:p14="http://schemas.microsoft.com/office/powerpoint/2010/main" val="2673661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ayou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8" name="Rectangle 7">
            <a:extLst>
              <a:ext uri="{FF2B5EF4-FFF2-40B4-BE49-F238E27FC236}">
                <a16:creationId xmlns:a16="http://schemas.microsoft.com/office/drawing/2014/main" id="{3D02E26A-B3B1-42A0-A945-65AC1FB3300E}"/>
              </a:ext>
            </a:extLst>
          </p:cNvPr>
          <p:cNvSpPr/>
          <p:nvPr/>
        </p:nvSpPr>
        <p:spPr bwMode="auto">
          <a:xfrm>
            <a:off x="0" y="4190035"/>
            <a:ext cx="12192000" cy="2667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762EE5B-CD0E-449F-AE4E-2EF8C7E4D7A7}"/>
              </a:ext>
            </a:extLst>
          </p:cNvPr>
          <p:cNvSpPr/>
          <p:nvPr/>
        </p:nvSpPr>
        <p:spPr bwMode="auto">
          <a:xfrm>
            <a:off x="2579173"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212A2BE-42C3-4BCA-84F6-0126F0CFD40F}"/>
              </a:ext>
            </a:extLst>
          </p:cNvPr>
          <p:cNvSpPr/>
          <p:nvPr/>
        </p:nvSpPr>
        <p:spPr bwMode="auto">
          <a:xfrm>
            <a:off x="6508779"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43BFB83E-D709-4088-AAE0-460BC7FA27EA}"/>
              </a:ext>
            </a:extLst>
          </p:cNvPr>
          <p:cNvSpPr/>
          <p:nvPr/>
        </p:nvSpPr>
        <p:spPr bwMode="auto">
          <a:xfrm>
            <a:off x="10452160" y="1602714"/>
            <a:ext cx="1168823" cy="159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A746E2CE-40F6-4FFA-87CC-9193E24F6FC9}"/>
              </a:ext>
            </a:extLst>
          </p:cNvPr>
          <p:cNvSpPr/>
          <p:nvPr/>
        </p:nvSpPr>
        <p:spPr bwMode="auto">
          <a:xfrm>
            <a:off x="8055980"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78895B-E6C2-4A3D-861F-623337F99D05}"/>
              </a:ext>
            </a:extLst>
          </p:cNvPr>
          <p:cNvSpPr/>
          <p:nvPr/>
        </p:nvSpPr>
        <p:spPr bwMode="auto">
          <a:xfrm>
            <a:off x="4123895" y="4352081"/>
            <a:ext cx="358815" cy="2511706"/>
          </a:xfrm>
          <a:custGeom>
            <a:avLst/>
            <a:gdLst>
              <a:gd name="connsiteX0" fmla="*/ 358815 w 358815"/>
              <a:gd name="connsiteY0" fmla="*/ 0 h 2511706"/>
              <a:gd name="connsiteX1" fmla="*/ 0 w 358815"/>
              <a:gd name="connsiteY1" fmla="*/ 0 h 2511706"/>
              <a:gd name="connsiteX2" fmla="*/ 0 w 358815"/>
              <a:gd name="connsiteY2" fmla="*/ 2511706 h 2511706"/>
            </a:gdLst>
            <a:ahLst/>
            <a:cxnLst>
              <a:cxn ang="0">
                <a:pos x="connsiteX0" y="connsiteY0"/>
              </a:cxn>
              <a:cxn ang="0">
                <a:pos x="connsiteX1" y="connsiteY1"/>
              </a:cxn>
              <a:cxn ang="0">
                <a:pos x="connsiteX2" y="connsiteY2"/>
              </a:cxn>
            </a:cxnLst>
            <a:rect l="l" t="t" r="r" b="b"/>
            <a:pathLst>
              <a:path w="358815" h="2511706">
                <a:moveTo>
                  <a:pt x="358815" y="0"/>
                </a:moveTo>
                <a:lnTo>
                  <a:pt x="0" y="0"/>
                </a:lnTo>
                <a:lnTo>
                  <a:pt x="0" y="2511706"/>
                </a:lnTo>
              </a:path>
            </a:pathLst>
          </a:custGeom>
          <a:no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F28D45B-4740-49D8-9372-FC70B6940ACA}"/>
              </a:ext>
            </a:extLst>
          </p:cNvPr>
          <p:cNvSpPr>
            <a:spLocks noGrp="1"/>
          </p:cNvSpPr>
          <p:nvPr>
            <p:ph type="body" sz="quarter" idx="13" hasCustomPrompt="1"/>
          </p:nvPr>
        </p:nvSpPr>
        <p:spPr>
          <a:xfrm>
            <a:off x="550863"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4" name="Text Placeholder 3">
            <a:extLst>
              <a:ext uri="{FF2B5EF4-FFF2-40B4-BE49-F238E27FC236}">
                <a16:creationId xmlns:a16="http://schemas.microsoft.com/office/drawing/2014/main" id="{4CA7932B-BDB5-4774-B153-FDB65853005A}"/>
              </a:ext>
            </a:extLst>
          </p:cNvPr>
          <p:cNvSpPr>
            <a:spLocks noGrp="1"/>
          </p:cNvSpPr>
          <p:nvPr>
            <p:ph type="body" sz="quarter" idx="14" hasCustomPrompt="1"/>
          </p:nvPr>
        </p:nvSpPr>
        <p:spPr>
          <a:xfrm>
            <a:off x="4490546"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25" name="Text Placeholder 3">
            <a:extLst>
              <a:ext uri="{FF2B5EF4-FFF2-40B4-BE49-F238E27FC236}">
                <a16:creationId xmlns:a16="http://schemas.microsoft.com/office/drawing/2014/main" id="{162D4892-1463-4E66-B805-5199BA0CB6F0}"/>
              </a:ext>
            </a:extLst>
          </p:cNvPr>
          <p:cNvSpPr>
            <a:spLocks noGrp="1"/>
          </p:cNvSpPr>
          <p:nvPr>
            <p:ph type="body" sz="quarter" idx="15" hasCustomPrompt="1"/>
          </p:nvPr>
        </p:nvSpPr>
        <p:spPr>
          <a:xfrm>
            <a:off x="8430229" y="4845065"/>
            <a:ext cx="3194050" cy="1723549"/>
          </a:xfrm>
        </p:spPr>
        <p:txBody>
          <a:bodyPr>
            <a:noAutofit/>
          </a:bodyPr>
          <a:lstStyle>
            <a:lvl1pPr marL="0" indent="0">
              <a:buNone/>
              <a:defRPr sz="1600">
                <a:solidFill>
                  <a:schemeClr val="tx1"/>
                </a:solidFill>
              </a:defRPr>
            </a:lvl1pPr>
            <a:lvl2pPr marL="228600" indent="0">
              <a:buNone/>
              <a:defRPr sz="1600">
                <a:solidFill>
                  <a:schemeClr val="bg1"/>
                </a:solidFill>
              </a:defRPr>
            </a:lvl2pPr>
            <a:lvl3pPr marL="457200" indent="0">
              <a:buNone/>
              <a:defRPr sz="1600">
                <a:solidFill>
                  <a:schemeClr val="bg1"/>
                </a:solidFill>
              </a:defRPr>
            </a:lvl3pPr>
            <a:lvl4pPr marL="661988" indent="0">
              <a:buNone/>
              <a:defRPr sz="1600">
                <a:solidFill>
                  <a:schemeClr val="bg1"/>
                </a:solidFill>
              </a:defRPr>
            </a:lvl4pPr>
            <a:lvl5pPr marL="855663" indent="0">
              <a:buNone/>
              <a:defRPr sz="1600">
                <a:solidFill>
                  <a:schemeClr val="bg1"/>
                </a:solidFill>
              </a:defRPr>
            </a:lvl5pPr>
          </a:lstStyle>
          <a:p>
            <a:pPr lvl="0" defTabSz="932472" fontAlgn="base">
              <a:spcAft>
                <a:spcPct val="0"/>
              </a:spcAft>
              <a:defRPr/>
            </a:pPr>
            <a:r>
              <a:rPr lang="en-US" sz="1600" dirty="0">
                <a:ea typeface="Segoe UI" pitchFamily="34" charset="0"/>
                <a:cs typeface="Segoe UI" pitchFamily="34" charset="0"/>
              </a:rPr>
              <a:t>Lorem ipsum dolor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consectetuer</a:t>
            </a:r>
            <a:r>
              <a:rPr lang="en-US" sz="1600" dirty="0">
                <a:ea typeface="Segoe UI" pitchFamily="34" charset="0"/>
                <a:cs typeface="Segoe UI" pitchFamily="34" charset="0"/>
              </a:rPr>
              <a:t> </a:t>
            </a:r>
            <a:r>
              <a:rPr lang="en-US" sz="1600" dirty="0" err="1">
                <a:ea typeface="Segoe UI" pitchFamily="34" charset="0"/>
                <a:cs typeface="Segoe UI" pitchFamily="34" charset="0"/>
              </a:rPr>
              <a:t>adipiscing</a:t>
            </a:r>
            <a:r>
              <a:rPr lang="en-US" sz="1600" dirty="0">
                <a:ea typeface="Segoe UI" pitchFamily="34" charset="0"/>
                <a:cs typeface="Segoe UI" pitchFamily="34" charset="0"/>
              </a:rPr>
              <a:t> </a:t>
            </a:r>
            <a:r>
              <a:rPr lang="en-US" sz="1600" dirty="0" err="1">
                <a:ea typeface="Segoe UI" pitchFamily="34" charset="0"/>
                <a:cs typeface="Segoe UI" pitchFamily="34" charset="0"/>
              </a:rPr>
              <a:t>elit</a:t>
            </a:r>
            <a:r>
              <a:rPr lang="en-US" sz="1600" dirty="0">
                <a:ea typeface="Segoe UI" pitchFamily="34" charset="0"/>
                <a:cs typeface="Segoe UI" pitchFamily="34" charset="0"/>
              </a:rPr>
              <a:t>. Maecenas </a:t>
            </a:r>
            <a:r>
              <a:rPr lang="en-US" sz="1600" dirty="0" err="1">
                <a:ea typeface="Segoe UI" pitchFamily="34" charset="0"/>
                <a:cs typeface="Segoe UI" pitchFamily="34" charset="0"/>
              </a:rPr>
              <a:t>porttitor</a:t>
            </a:r>
            <a:r>
              <a:rPr lang="en-US" sz="1600" dirty="0">
                <a:ea typeface="Segoe UI" pitchFamily="34" charset="0"/>
                <a:cs typeface="Segoe UI" pitchFamily="34" charset="0"/>
              </a:rPr>
              <a:t> </a:t>
            </a:r>
            <a:r>
              <a:rPr lang="en-US" sz="1600" dirty="0" err="1">
                <a:ea typeface="Segoe UI" pitchFamily="34" charset="0"/>
                <a:cs typeface="Segoe UI" pitchFamily="34" charset="0"/>
              </a:rPr>
              <a:t>congue</a:t>
            </a:r>
            <a:r>
              <a:rPr lang="en-US" sz="1600" dirty="0">
                <a:ea typeface="Segoe UI" pitchFamily="34" charset="0"/>
                <a:cs typeface="Segoe UI" pitchFamily="34" charset="0"/>
              </a:rPr>
              <a:t> </a:t>
            </a:r>
            <a:r>
              <a:rPr lang="en-US" sz="1600" dirty="0" err="1">
                <a:ea typeface="Segoe UI" pitchFamily="34" charset="0"/>
                <a:cs typeface="Segoe UI" pitchFamily="34" charset="0"/>
              </a:rPr>
              <a:t>massa</a:t>
            </a:r>
            <a:r>
              <a:rPr lang="en-US" sz="1600" dirty="0">
                <a:ea typeface="Segoe UI" pitchFamily="34" charset="0"/>
                <a:cs typeface="Segoe UI" pitchFamily="34" charset="0"/>
              </a:rPr>
              <a:t>. </a:t>
            </a:r>
            <a:r>
              <a:rPr lang="en-US" sz="1600" dirty="0" err="1">
                <a:ea typeface="Segoe UI" pitchFamily="34" charset="0"/>
                <a:cs typeface="Segoe UI" pitchFamily="34" charset="0"/>
              </a:rPr>
              <a:t>Fusce</a:t>
            </a:r>
            <a:r>
              <a:rPr lang="en-US" sz="1600" dirty="0">
                <a:ea typeface="Segoe UI" pitchFamily="34" charset="0"/>
                <a:cs typeface="Segoe UI" pitchFamily="34" charset="0"/>
              </a:rPr>
              <a:t> </a:t>
            </a:r>
            <a:r>
              <a:rPr lang="en-US" sz="1600" dirty="0" err="1">
                <a:ea typeface="Segoe UI" pitchFamily="34" charset="0"/>
                <a:cs typeface="Segoe UI" pitchFamily="34" charset="0"/>
              </a:rPr>
              <a:t>posuere</a:t>
            </a:r>
            <a:r>
              <a:rPr lang="en-US" sz="1600" dirty="0">
                <a:ea typeface="Segoe UI" pitchFamily="34" charset="0"/>
                <a:cs typeface="Segoe UI" pitchFamily="34" charset="0"/>
              </a:rPr>
              <a:t>, magna sed pulvinar </a:t>
            </a:r>
            <a:r>
              <a:rPr lang="en-US" sz="1600" dirty="0" err="1">
                <a:ea typeface="Segoe UI" pitchFamily="34" charset="0"/>
                <a:cs typeface="Segoe UI" pitchFamily="34" charset="0"/>
              </a:rPr>
              <a:t>ultricies</a:t>
            </a:r>
            <a:r>
              <a:rPr lang="en-US" sz="1600" dirty="0">
                <a:ea typeface="Segoe UI" pitchFamily="34" charset="0"/>
                <a:cs typeface="Segoe UI" pitchFamily="34" charset="0"/>
              </a:rPr>
              <a:t>, </a:t>
            </a:r>
            <a:r>
              <a:rPr lang="en-US" sz="1600" dirty="0" err="1">
                <a:ea typeface="Segoe UI" pitchFamily="34" charset="0"/>
                <a:cs typeface="Segoe UI" pitchFamily="34" charset="0"/>
              </a:rPr>
              <a:t>purus</a:t>
            </a:r>
            <a:r>
              <a:rPr lang="en-US" sz="1600" dirty="0">
                <a:ea typeface="Segoe UI" pitchFamily="34" charset="0"/>
                <a:cs typeface="Segoe UI" pitchFamily="34" charset="0"/>
              </a:rPr>
              <a:t> </a:t>
            </a:r>
            <a:r>
              <a:rPr lang="en-US" sz="1600" dirty="0" err="1">
                <a:ea typeface="Segoe UI" pitchFamily="34" charset="0"/>
                <a:cs typeface="Segoe UI" pitchFamily="34" charset="0"/>
              </a:rPr>
              <a:t>lectus</a:t>
            </a:r>
            <a:r>
              <a:rPr lang="en-US" sz="1600" dirty="0">
                <a:ea typeface="Segoe UI" pitchFamily="34" charset="0"/>
                <a:cs typeface="Segoe UI" pitchFamily="34" charset="0"/>
              </a:rPr>
              <a:t> </a:t>
            </a:r>
            <a:r>
              <a:rPr lang="en-US" sz="1600" dirty="0" err="1">
                <a:ea typeface="Segoe UI" pitchFamily="34" charset="0"/>
                <a:cs typeface="Segoe UI" pitchFamily="34" charset="0"/>
              </a:rPr>
              <a:t>malesuada</a:t>
            </a:r>
            <a:r>
              <a:rPr lang="en-US" sz="1600" dirty="0">
                <a:ea typeface="Segoe UI" pitchFamily="34" charset="0"/>
                <a:cs typeface="Segoe UI" pitchFamily="34" charset="0"/>
              </a:rPr>
              <a:t> libero, sit </a:t>
            </a:r>
            <a:r>
              <a:rPr lang="en-US" sz="1600" dirty="0" err="1">
                <a:ea typeface="Segoe UI" pitchFamily="34" charset="0"/>
                <a:cs typeface="Segoe UI" pitchFamily="34" charset="0"/>
              </a:rPr>
              <a:t>amet</a:t>
            </a:r>
            <a:r>
              <a:rPr lang="en-US" sz="1600" dirty="0">
                <a:ea typeface="Segoe UI" pitchFamily="34" charset="0"/>
                <a:cs typeface="Segoe UI" pitchFamily="34" charset="0"/>
              </a:rPr>
              <a:t> </a:t>
            </a:r>
            <a:r>
              <a:rPr lang="en-US" sz="1600" dirty="0" err="1">
                <a:ea typeface="Segoe UI" pitchFamily="34" charset="0"/>
                <a:cs typeface="Segoe UI" pitchFamily="34" charset="0"/>
              </a:rPr>
              <a:t>commodo</a:t>
            </a:r>
            <a:r>
              <a:rPr lang="en-US" sz="1600" dirty="0">
                <a:ea typeface="Segoe UI" pitchFamily="34" charset="0"/>
                <a:cs typeface="Segoe UI" pitchFamily="34" charset="0"/>
              </a:rPr>
              <a:t> magna </a:t>
            </a:r>
            <a:r>
              <a:rPr lang="en-US" sz="1600" dirty="0" err="1">
                <a:ea typeface="Segoe UI" pitchFamily="34" charset="0"/>
                <a:cs typeface="Segoe UI" pitchFamily="34" charset="0"/>
              </a:rPr>
              <a:t>eros</a:t>
            </a:r>
            <a:r>
              <a:rPr lang="en-US" sz="1600" dirty="0">
                <a:ea typeface="Segoe UI" pitchFamily="34" charset="0"/>
                <a:cs typeface="Segoe UI" pitchFamily="34" charset="0"/>
              </a:rPr>
              <a:t> </a:t>
            </a:r>
            <a:r>
              <a:rPr lang="en-US" sz="1600" dirty="0" err="1">
                <a:ea typeface="Segoe UI" pitchFamily="34" charset="0"/>
                <a:cs typeface="Segoe UI" pitchFamily="34" charset="0"/>
              </a:rPr>
              <a:t>quis</a:t>
            </a:r>
            <a:r>
              <a:rPr lang="en-US" sz="1600" dirty="0">
                <a:ea typeface="Segoe UI" pitchFamily="34" charset="0"/>
                <a:cs typeface="Segoe UI" pitchFamily="34" charset="0"/>
              </a:rPr>
              <a:t> </a:t>
            </a:r>
            <a:r>
              <a:rPr lang="en-US" sz="1600" dirty="0" err="1">
                <a:ea typeface="Segoe UI" pitchFamily="34" charset="0"/>
                <a:cs typeface="Segoe UI" pitchFamily="34" charset="0"/>
              </a:rPr>
              <a:t>urna</a:t>
            </a:r>
            <a:r>
              <a:rPr lang="en-US" sz="1600" dirty="0">
                <a:ea typeface="Segoe UI" pitchFamily="34" charset="0"/>
                <a:cs typeface="Segoe UI" pitchFamily="34" charset="0"/>
              </a:rPr>
              <a:t>.</a:t>
            </a:r>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571018"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6" name="Picture Placeholder 10">
            <a:extLst>
              <a:ext uri="{FF2B5EF4-FFF2-40B4-BE49-F238E27FC236}">
                <a16:creationId xmlns:a16="http://schemas.microsoft.com/office/drawing/2014/main" id="{60D979D1-C9BA-4A0C-86E2-84775C8ED6A8}"/>
              </a:ext>
            </a:extLst>
          </p:cNvPr>
          <p:cNvSpPr>
            <a:spLocks noGrp="1"/>
          </p:cNvSpPr>
          <p:nvPr>
            <p:ph type="pic" sz="quarter" idx="16" hasCustomPrompt="1"/>
          </p:nvPr>
        </p:nvSpPr>
        <p:spPr>
          <a:xfrm>
            <a:off x="449998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
        <p:nvSpPr>
          <p:cNvPr id="27" name="Picture Placeholder 10">
            <a:extLst>
              <a:ext uri="{FF2B5EF4-FFF2-40B4-BE49-F238E27FC236}">
                <a16:creationId xmlns:a16="http://schemas.microsoft.com/office/drawing/2014/main" id="{D209893C-33F1-4614-AAC6-9A49E7233CFA}"/>
              </a:ext>
            </a:extLst>
          </p:cNvPr>
          <p:cNvSpPr>
            <a:spLocks noGrp="1"/>
          </p:cNvSpPr>
          <p:nvPr>
            <p:ph type="pic" sz="quarter" idx="17" hasCustomPrompt="1"/>
          </p:nvPr>
        </p:nvSpPr>
        <p:spPr>
          <a:xfrm>
            <a:off x="8428959" y="1762147"/>
            <a:ext cx="3194050" cy="2811780"/>
          </a:xfrm>
          <a:blipFill>
            <a:blip r:embed="rId2" cstate="screen">
              <a:extLst>
                <a:ext uri="{28A0092B-C50C-407E-A947-70E740481C1C}">
                  <a14:useLocalDpi xmlns:a14="http://schemas.microsoft.com/office/drawing/2010/main"/>
                </a:ext>
              </a:extLst>
            </a:blip>
            <a:stretch>
              <a:fillRect/>
            </a:stretch>
          </a:blipFill>
        </p:spPr>
        <p:txBody>
          <a:bodyPr tIns="82296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a:t>
            </a:r>
            <a:br>
              <a:rPr lang="en-US" dirty="0"/>
            </a:br>
            <a:r>
              <a:rPr lang="en-US" dirty="0"/>
              <a:t>or click or tap icon</a:t>
            </a:r>
            <a:br>
              <a:rPr lang="en-US" dirty="0"/>
            </a:br>
            <a:r>
              <a:rPr lang="en-US" dirty="0"/>
              <a:t>below to insert</a:t>
            </a:r>
          </a:p>
        </p:txBody>
      </p:sp>
    </p:spTree>
    <p:extLst>
      <p:ext uri="{BB962C8B-B14F-4D97-AF65-F5344CB8AC3E}">
        <p14:creationId xmlns:p14="http://schemas.microsoft.com/office/powerpoint/2010/main" val="4292386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791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am intro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63010"/>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52609"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05113"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57617"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10122" y="1851828"/>
            <a:ext cx="1996440" cy="2017354"/>
          </a:xfr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3" name="Rectangle 52">
            <a:extLst>
              <a:ext uri="{FF2B5EF4-FFF2-40B4-BE49-F238E27FC236}">
                <a16:creationId xmlns:a16="http://schemas.microsoft.com/office/drawing/2014/main" id="{503E110D-0D3C-4ABA-B30E-CFA41A95CA2F}"/>
              </a:ext>
            </a:extLst>
          </p:cNvPr>
          <p:cNvSpPr/>
          <p:nvPr/>
        </p:nvSpPr>
        <p:spPr bwMode="auto">
          <a:xfrm>
            <a:off x="67382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D2BE623-0483-43CD-A46D-33BE712D6173}"/>
              </a:ext>
            </a:extLst>
          </p:cNvPr>
          <p:cNvSpPr/>
          <p:nvPr/>
        </p:nvSpPr>
        <p:spPr bwMode="auto">
          <a:xfrm>
            <a:off x="292928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A887238-3434-49EC-A288-3A489142303F}"/>
              </a:ext>
            </a:extLst>
          </p:cNvPr>
          <p:cNvSpPr/>
          <p:nvPr/>
        </p:nvSpPr>
        <p:spPr bwMode="auto">
          <a:xfrm>
            <a:off x="518475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FCE42E52-EF02-4124-BEFE-7C48F5AAE847}"/>
              </a:ext>
            </a:extLst>
          </p:cNvPr>
          <p:cNvSpPr/>
          <p:nvPr/>
        </p:nvSpPr>
        <p:spPr bwMode="auto">
          <a:xfrm>
            <a:off x="7440217"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82EBD7-42B3-415F-99B3-BB43E6FB7114}"/>
              </a:ext>
            </a:extLst>
          </p:cNvPr>
          <p:cNvSpPr/>
          <p:nvPr/>
        </p:nvSpPr>
        <p:spPr bwMode="auto">
          <a:xfrm>
            <a:off x="9695682" y="1958918"/>
            <a:ext cx="1825538" cy="1825538"/>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63" name="Text Placeholder 4">
            <a:extLst>
              <a:ext uri="{FF2B5EF4-FFF2-40B4-BE49-F238E27FC236}">
                <a16:creationId xmlns:a16="http://schemas.microsoft.com/office/drawing/2014/main" id="{B882C66F-2838-4AEE-AC4A-F36911B8ED1D}"/>
              </a:ext>
            </a:extLst>
          </p:cNvPr>
          <p:cNvSpPr>
            <a:spLocks noGrp="1"/>
          </p:cNvSpPr>
          <p:nvPr>
            <p:ph type="body" sz="quarter" idx="21" hasCustomPrompt="1"/>
          </p:nvPr>
        </p:nvSpPr>
        <p:spPr>
          <a:xfrm>
            <a:off x="780062"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CDB5AEC9-C1A8-4CEF-A3A3-27F3C077A1B9}"/>
              </a:ext>
            </a:extLst>
          </p:cNvPr>
          <p:cNvGrpSpPr/>
          <p:nvPr/>
        </p:nvGrpSpPr>
        <p:grpSpPr>
          <a:xfrm>
            <a:off x="588262" y="4059104"/>
            <a:ext cx="562936" cy="1051917"/>
            <a:chOff x="588262" y="4109720"/>
            <a:chExt cx="562936" cy="1051917"/>
          </a:xfrm>
        </p:grpSpPr>
        <p:sp>
          <p:nvSpPr>
            <p:cNvPr id="65" name="Rectangle 64">
              <a:extLst>
                <a:ext uri="{FF2B5EF4-FFF2-40B4-BE49-F238E27FC236}">
                  <a16:creationId xmlns:a16="http://schemas.microsoft.com/office/drawing/2014/main" id="{B2993313-8750-4224-A69A-7F407AB52A4A}"/>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FAC1C9C-A984-4524-8A7E-8C7EB5F0591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9D0605-C5F5-41AD-983D-0E85D7B6658D}"/>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 Placeholder 4">
            <a:extLst>
              <a:ext uri="{FF2B5EF4-FFF2-40B4-BE49-F238E27FC236}">
                <a16:creationId xmlns:a16="http://schemas.microsoft.com/office/drawing/2014/main" id="{29E1084E-D1E6-4E58-9821-387B588CB480}"/>
              </a:ext>
            </a:extLst>
          </p:cNvPr>
          <p:cNvSpPr>
            <a:spLocks noGrp="1"/>
          </p:cNvSpPr>
          <p:nvPr>
            <p:ph type="body" sz="quarter" idx="23" hasCustomPrompt="1"/>
          </p:nvPr>
        </p:nvSpPr>
        <p:spPr>
          <a:xfrm>
            <a:off x="3032566"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EFAA5883-CB2E-4935-8FC2-74C716FA7C62}"/>
              </a:ext>
            </a:extLst>
          </p:cNvPr>
          <p:cNvGrpSpPr/>
          <p:nvPr/>
        </p:nvGrpSpPr>
        <p:grpSpPr>
          <a:xfrm>
            <a:off x="2843727" y="4059104"/>
            <a:ext cx="562936" cy="1051917"/>
            <a:chOff x="588262" y="4109720"/>
            <a:chExt cx="562936" cy="1051917"/>
          </a:xfrm>
        </p:grpSpPr>
        <p:sp>
          <p:nvSpPr>
            <p:cNvPr id="71" name="Rectangle 70">
              <a:extLst>
                <a:ext uri="{FF2B5EF4-FFF2-40B4-BE49-F238E27FC236}">
                  <a16:creationId xmlns:a16="http://schemas.microsoft.com/office/drawing/2014/main" id="{295F0802-45AB-4190-AEF1-3BFA3A8C9EED}"/>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3BEFD83A-08C3-4EEB-9869-50BD4F5660BB}"/>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2CD59-A03F-4811-8A02-CB75BBAABDDF}"/>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5" name="Text Placeholder 4">
            <a:extLst>
              <a:ext uri="{FF2B5EF4-FFF2-40B4-BE49-F238E27FC236}">
                <a16:creationId xmlns:a16="http://schemas.microsoft.com/office/drawing/2014/main" id="{80A70EFB-E874-428E-ABBE-0E2B09B58002}"/>
              </a:ext>
            </a:extLst>
          </p:cNvPr>
          <p:cNvSpPr>
            <a:spLocks noGrp="1"/>
          </p:cNvSpPr>
          <p:nvPr>
            <p:ph type="body" sz="quarter" idx="25" hasCustomPrompt="1"/>
          </p:nvPr>
        </p:nvSpPr>
        <p:spPr>
          <a:xfrm>
            <a:off x="5285070"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D0DF0DB9-5C2E-4DFD-B83B-C770E34BF60C}"/>
              </a:ext>
            </a:extLst>
          </p:cNvPr>
          <p:cNvGrpSpPr/>
          <p:nvPr/>
        </p:nvGrpSpPr>
        <p:grpSpPr>
          <a:xfrm>
            <a:off x="5099192" y="4059104"/>
            <a:ext cx="562936" cy="1051917"/>
            <a:chOff x="588262" y="4109720"/>
            <a:chExt cx="562936" cy="1051917"/>
          </a:xfrm>
        </p:grpSpPr>
        <p:sp>
          <p:nvSpPr>
            <p:cNvPr id="77" name="Rectangle 76">
              <a:extLst>
                <a:ext uri="{FF2B5EF4-FFF2-40B4-BE49-F238E27FC236}">
                  <a16:creationId xmlns:a16="http://schemas.microsoft.com/office/drawing/2014/main" id="{4F2B6CBE-3E3F-447C-8CAB-0ED5B3D2D154}"/>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1C85EA1-856D-4D4D-B71E-75780DAD8D5A}"/>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2EDEAF-3A98-45CE-8E9E-C2254F4CC029}"/>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 Placeholder 4">
            <a:extLst>
              <a:ext uri="{FF2B5EF4-FFF2-40B4-BE49-F238E27FC236}">
                <a16:creationId xmlns:a16="http://schemas.microsoft.com/office/drawing/2014/main" id="{509316BF-773E-42D8-A475-2D4D941B1CB1}"/>
              </a:ext>
            </a:extLst>
          </p:cNvPr>
          <p:cNvSpPr>
            <a:spLocks noGrp="1"/>
          </p:cNvSpPr>
          <p:nvPr>
            <p:ph type="body" sz="quarter" idx="27" hasCustomPrompt="1"/>
          </p:nvPr>
        </p:nvSpPr>
        <p:spPr>
          <a:xfrm>
            <a:off x="7537574"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54AA5525-32EB-4A57-974A-375363A157A0}"/>
              </a:ext>
            </a:extLst>
          </p:cNvPr>
          <p:cNvGrpSpPr/>
          <p:nvPr/>
        </p:nvGrpSpPr>
        <p:grpSpPr>
          <a:xfrm>
            <a:off x="7354657" y="4059104"/>
            <a:ext cx="562936" cy="1051917"/>
            <a:chOff x="588262" y="4109720"/>
            <a:chExt cx="562936" cy="1051917"/>
          </a:xfrm>
        </p:grpSpPr>
        <p:sp>
          <p:nvSpPr>
            <p:cNvPr id="83" name="Rectangle 82">
              <a:extLst>
                <a:ext uri="{FF2B5EF4-FFF2-40B4-BE49-F238E27FC236}">
                  <a16:creationId xmlns:a16="http://schemas.microsoft.com/office/drawing/2014/main" id="{B35FE7B5-87C6-42D3-92AD-6039E6377B09}"/>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21FBC25-7637-4B3B-B4E2-207A07035B9D}"/>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51BBAA5-8339-411D-9380-EF77D83BFA33}"/>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7" name="Text Placeholder 4">
            <a:extLst>
              <a:ext uri="{FF2B5EF4-FFF2-40B4-BE49-F238E27FC236}">
                <a16:creationId xmlns:a16="http://schemas.microsoft.com/office/drawing/2014/main" id="{6BC8953F-6C49-4F0A-81FF-9D4C3282440D}"/>
              </a:ext>
            </a:extLst>
          </p:cNvPr>
          <p:cNvSpPr>
            <a:spLocks noGrp="1"/>
          </p:cNvSpPr>
          <p:nvPr>
            <p:ph type="body" sz="quarter" idx="29" hasCustomPrompt="1"/>
          </p:nvPr>
        </p:nvSpPr>
        <p:spPr>
          <a:xfrm>
            <a:off x="9790079" y="4539632"/>
            <a:ext cx="1816483" cy="430887"/>
          </a:xfrm>
        </p:spPr>
        <p:txBody>
          <a:bodyPr/>
          <a:lstStyle>
            <a:lvl1pPr marL="0" indent="0">
              <a:buNone/>
              <a:defRPr sz="1400" i="1">
                <a:latin typeface="+mn-lt"/>
              </a:defRPr>
            </a:lvl1pPr>
            <a:lvl2pPr marL="228600" indent="0">
              <a:buNone/>
              <a:defRPr sz="1400" i="1">
                <a:latin typeface="+mn-lt"/>
              </a:defRPr>
            </a:lvl2pPr>
            <a:lvl3pPr marL="457200" indent="0">
              <a:buNone/>
              <a:defRPr sz="1400" i="1">
                <a:latin typeface="+mn-lt"/>
              </a:defRPr>
            </a:lvl3pPr>
            <a:lvl4pPr marL="661988" indent="0">
              <a:buNone/>
              <a:defRPr sz="1400" i="1">
                <a:latin typeface="+mn-lt"/>
              </a:defRPr>
            </a:lvl4pPr>
            <a:lvl5pPr marL="855663" indent="0">
              <a:buNone/>
              <a:defRPr sz="1400" i="1">
                <a:latin typeface="+mn-lt"/>
              </a:defRPr>
            </a:lvl5pPr>
          </a:lstStyle>
          <a:p>
            <a:pPr defTabSz="932472" fontAlgn="base">
              <a:spcBef>
                <a:spcPct val="0"/>
              </a:spcBef>
              <a:spcAft>
                <a:spcPct val="0"/>
              </a:spcAft>
            </a:pPr>
            <a:r>
              <a:rPr lang="en-US" sz="1400" i="1" dirty="0">
                <a:solidFill>
                  <a:schemeClr val="tx1"/>
                </a:solidFill>
                <a:ea typeface="Segoe UI" pitchFamily="34" charset="0"/>
                <a:cs typeface="Segoe UI" pitchFamily="34" charset="0"/>
              </a:rPr>
              <a:t>Lorem ipsum dolor sit </a:t>
            </a:r>
            <a:r>
              <a:rPr lang="en-US" sz="1400" i="1" dirty="0" err="1">
                <a:solidFill>
                  <a:schemeClr val="tx1"/>
                </a:solidFill>
                <a:ea typeface="Segoe UI" pitchFamily="34" charset="0"/>
                <a:cs typeface="Segoe UI" pitchFamily="34" charset="0"/>
              </a:rPr>
              <a:t>amet</a:t>
            </a:r>
            <a:endParaRPr lang="en-US" sz="1600" i="1" dirty="0">
              <a:solidFill>
                <a:schemeClr val="tx1"/>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0A4882E3-38C2-46CA-BA79-CAF9E2EF832B}"/>
              </a:ext>
            </a:extLst>
          </p:cNvPr>
          <p:cNvGrpSpPr/>
          <p:nvPr/>
        </p:nvGrpSpPr>
        <p:grpSpPr>
          <a:xfrm>
            <a:off x="9610122" y="4059104"/>
            <a:ext cx="562936" cy="1051917"/>
            <a:chOff x="588262" y="4109720"/>
            <a:chExt cx="562936" cy="1051917"/>
          </a:xfrm>
        </p:grpSpPr>
        <p:sp>
          <p:nvSpPr>
            <p:cNvPr id="89" name="Rectangle 88">
              <a:extLst>
                <a:ext uri="{FF2B5EF4-FFF2-40B4-BE49-F238E27FC236}">
                  <a16:creationId xmlns:a16="http://schemas.microsoft.com/office/drawing/2014/main" id="{AFBF136A-93F2-4531-A6F5-F29D88F7DBA3}"/>
                </a:ext>
              </a:extLst>
            </p:cNvPr>
            <p:cNvSpPr/>
            <p:nvPr/>
          </p:nvSpPr>
          <p:spPr bwMode="auto">
            <a:xfrm>
              <a:off x="590802" y="5070197"/>
              <a:ext cx="91440" cy="9144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4A396399-E9DD-401A-9F5A-22B16693B747}"/>
                </a:ext>
              </a:extLst>
            </p:cNvPr>
            <p:cNvCxnSpPr>
              <a:cxnSpLocks/>
            </p:cNvCxnSpPr>
            <p:nvPr/>
          </p:nvCxnSpPr>
          <p:spPr>
            <a:xfrm flipV="1">
              <a:off x="636522" y="4110078"/>
              <a:ext cx="0" cy="1040129"/>
            </a:xfrm>
            <a:prstGeom prst="line">
              <a:avLst/>
            </a:prstGeom>
            <a:ln w="63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3A4C9F9-D20F-4479-A8F1-568EEDC339D8}"/>
                </a:ext>
              </a:extLst>
            </p:cNvPr>
            <p:cNvCxnSpPr>
              <a:cxnSpLocks/>
            </p:cNvCxnSpPr>
            <p:nvPr/>
          </p:nvCxnSpPr>
          <p:spPr>
            <a:xfrm flipH="1">
              <a:off x="588262" y="4109720"/>
              <a:ext cx="562936" cy="0"/>
            </a:xfrm>
            <a:prstGeom prst="line">
              <a:avLst/>
            </a:prstGeom>
            <a:ln w="2857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39271998-B1CF-428C-BB65-5C71B89CBF5B}"/>
              </a:ext>
            </a:extLst>
          </p:cNvPr>
          <p:cNvSpPr>
            <a:spLocks noGrp="1"/>
          </p:cNvSpPr>
          <p:nvPr>
            <p:ph type="body" sz="quarter" idx="30" hasCustomPrompt="1"/>
          </p:nvPr>
        </p:nvSpPr>
        <p:spPr>
          <a:xfrm>
            <a:off x="77946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5" name="Text Placeholder 3">
            <a:extLst>
              <a:ext uri="{FF2B5EF4-FFF2-40B4-BE49-F238E27FC236}">
                <a16:creationId xmlns:a16="http://schemas.microsoft.com/office/drawing/2014/main" id="{B675C9A4-A34D-44D0-944D-2EFF74816757}"/>
              </a:ext>
            </a:extLst>
          </p:cNvPr>
          <p:cNvSpPr>
            <a:spLocks noGrp="1"/>
          </p:cNvSpPr>
          <p:nvPr>
            <p:ph type="body" sz="quarter" idx="31" hasCustomPrompt="1"/>
          </p:nvPr>
        </p:nvSpPr>
        <p:spPr>
          <a:xfrm>
            <a:off x="303211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6" name="Text Placeholder 3">
            <a:extLst>
              <a:ext uri="{FF2B5EF4-FFF2-40B4-BE49-F238E27FC236}">
                <a16:creationId xmlns:a16="http://schemas.microsoft.com/office/drawing/2014/main" id="{C20774FE-9E5A-4623-8D8B-F77316C2E21A}"/>
              </a:ext>
            </a:extLst>
          </p:cNvPr>
          <p:cNvSpPr>
            <a:spLocks noGrp="1"/>
          </p:cNvSpPr>
          <p:nvPr>
            <p:ph type="body" sz="quarter" idx="32" hasCustomPrompt="1"/>
          </p:nvPr>
        </p:nvSpPr>
        <p:spPr>
          <a:xfrm>
            <a:off x="5284772"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7" name="Text Placeholder 3">
            <a:extLst>
              <a:ext uri="{FF2B5EF4-FFF2-40B4-BE49-F238E27FC236}">
                <a16:creationId xmlns:a16="http://schemas.microsoft.com/office/drawing/2014/main" id="{01C61C2B-364E-41C2-AC81-F6CC2C309FB9}"/>
              </a:ext>
            </a:extLst>
          </p:cNvPr>
          <p:cNvSpPr>
            <a:spLocks noGrp="1"/>
          </p:cNvSpPr>
          <p:nvPr>
            <p:ph type="body" sz="quarter" idx="33" hasCustomPrompt="1"/>
          </p:nvPr>
        </p:nvSpPr>
        <p:spPr>
          <a:xfrm>
            <a:off x="7537427"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
        <p:nvSpPr>
          <p:cNvPr id="48" name="Text Placeholder 3">
            <a:extLst>
              <a:ext uri="{FF2B5EF4-FFF2-40B4-BE49-F238E27FC236}">
                <a16:creationId xmlns:a16="http://schemas.microsoft.com/office/drawing/2014/main" id="{6C0BBF4C-34B0-4A3C-AFCF-A4C85F1F1E60}"/>
              </a:ext>
            </a:extLst>
          </p:cNvPr>
          <p:cNvSpPr>
            <a:spLocks noGrp="1"/>
          </p:cNvSpPr>
          <p:nvPr>
            <p:ph type="body" sz="quarter" idx="34" hasCustomPrompt="1"/>
          </p:nvPr>
        </p:nvSpPr>
        <p:spPr>
          <a:xfrm>
            <a:off x="9790081" y="4189413"/>
            <a:ext cx="1816481" cy="276999"/>
          </a:xfrm>
        </p:spPr>
        <p:txBody>
          <a:bodyPr/>
          <a:lstStyle>
            <a:lvl1pPr marL="0" indent="0">
              <a:buNone/>
              <a:defRPr sz="1800">
                <a:solidFill>
                  <a:schemeClr val="accent3"/>
                </a:solidFill>
                <a:latin typeface="+mj-lt"/>
              </a:defRPr>
            </a:lvl1pPr>
            <a:lvl2pPr marL="228600" indent="0">
              <a:buNone/>
              <a:defRPr sz="1800">
                <a:solidFill>
                  <a:schemeClr val="accent3"/>
                </a:solidFill>
                <a:latin typeface="+mj-lt"/>
              </a:defRPr>
            </a:lvl2pPr>
            <a:lvl3pPr marL="457200" indent="0">
              <a:buNone/>
              <a:defRPr sz="1800">
                <a:solidFill>
                  <a:schemeClr val="accent3"/>
                </a:solidFill>
                <a:latin typeface="+mj-lt"/>
              </a:defRPr>
            </a:lvl3pPr>
            <a:lvl4pPr marL="661988" indent="0">
              <a:buNone/>
              <a:defRPr sz="1800">
                <a:solidFill>
                  <a:schemeClr val="accent3"/>
                </a:solidFill>
                <a:latin typeface="+mj-lt"/>
              </a:defRPr>
            </a:lvl4pPr>
            <a:lvl5pPr marL="855663" indent="0">
              <a:buNone/>
              <a:defRPr sz="1800">
                <a:solidFill>
                  <a:schemeClr val="accent3"/>
                </a:solidFill>
                <a:latin typeface="+mj-lt"/>
              </a:defRPr>
            </a:lvl5pPr>
          </a:lstStyle>
          <a:p>
            <a:pPr lvl="0"/>
            <a:r>
              <a:rPr lang="en-US" dirty="0"/>
              <a:t>Lorem ipsum</a:t>
            </a:r>
          </a:p>
        </p:txBody>
      </p:sp>
    </p:spTree>
    <p:extLst>
      <p:ext uri="{BB962C8B-B14F-4D97-AF65-F5344CB8AC3E}">
        <p14:creationId xmlns:p14="http://schemas.microsoft.com/office/powerpoint/2010/main" val="4020605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am intro_2">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E6A6B614-3FDF-4EC4-9C41-31BA3CA76B5A}"/>
              </a:ext>
            </a:extLst>
          </p:cNvPr>
          <p:cNvSpPr/>
          <p:nvPr/>
        </p:nvSpPr>
        <p:spPr bwMode="auto">
          <a:xfrm>
            <a:off x="483605"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8" name="Oval 107">
            <a:extLst>
              <a:ext uri="{FF2B5EF4-FFF2-40B4-BE49-F238E27FC236}">
                <a16:creationId xmlns:a16="http://schemas.microsoft.com/office/drawing/2014/main" id="{80C3F94F-83FA-4D0C-900A-49996D7D7911}"/>
              </a:ext>
            </a:extLst>
          </p:cNvPr>
          <p:cNvSpPr/>
          <p:nvPr/>
        </p:nvSpPr>
        <p:spPr bwMode="auto">
          <a:xfrm>
            <a:off x="2745634"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9" name="Oval 108">
            <a:extLst>
              <a:ext uri="{FF2B5EF4-FFF2-40B4-BE49-F238E27FC236}">
                <a16:creationId xmlns:a16="http://schemas.microsoft.com/office/drawing/2014/main" id="{37AA1237-31C3-462B-9737-5BF2B22CD90E}"/>
              </a:ext>
            </a:extLst>
          </p:cNvPr>
          <p:cNvSpPr/>
          <p:nvPr/>
        </p:nvSpPr>
        <p:spPr bwMode="auto">
          <a:xfrm>
            <a:off x="5007663"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8C362ED5-14A0-4A67-9B15-2ECB631116AE}"/>
              </a:ext>
            </a:extLst>
          </p:cNvPr>
          <p:cNvSpPr/>
          <p:nvPr/>
        </p:nvSpPr>
        <p:spPr bwMode="auto">
          <a:xfrm>
            <a:off x="726969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EBA56620-EE69-4652-9AC0-FE6AD44B8205}"/>
              </a:ext>
            </a:extLst>
          </p:cNvPr>
          <p:cNvSpPr/>
          <p:nvPr/>
        </p:nvSpPr>
        <p:spPr bwMode="auto">
          <a:xfrm>
            <a:off x="9531722" y="1780032"/>
            <a:ext cx="2153240" cy="21532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98C1878D-A0DA-4582-98E5-C2AA61D74828}"/>
              </a:ext>
            </a:extLst>
          </p:cNvPr>
          <p:cNvSpPr/>
          <p:nvPr/>
        </p:nvSpPr>
        <p:spPr bwMode="auto">
          <a:xfrm>
            <a:off x="0" y="2912951"/>
            <a:ext cx="12192000" cy="2753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1907D38-3657-401B-B326-5079A2DFF669}"/>
              </a:ext>
            </a:extLst>
          </p:cNvPr>
          <p:cNvSpPr>
            <a:spLocks noGrp="1"/>
          </p:cNvSpPr>
          <p:nvPr>
            <p:ph type="pic" sz="quarter" idx="12" hasCustomPrompt="1"/>
          </p:nvPr>
        </p:nvSpPr>
        <p:spPr>
          <a:xfrm>
            <a:off x="600105"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59" name="Picture Placeholder 10">
            <a:extLst>
              <a:ext uri="{FF2B5EF4-FFF2-40B4-BE49-F238E27FC236}">
                <a16:creationId xmlns:a16="http://schemas.microsoft.com/office/drawing/2014/main" id="{2366BFD6-C79A-4821-9C59-128762B244DE}"/>
              </a:ext>
            </a:extLst>
          </p:cNvPr>
          <p:cNvSpPr>
            <a:spLocks noGrp="1"/>
          </p:cNvSpPr>
          <p:nvPr>
            <p:ph type="pic" sz="quarter" idx="16" hasCustomPrompt="1"/>
          </p:nvPr>
        </p:nvSpPr>
        <p:spPr>
          <a:xfrm>
            <a:off x="2862134"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0" name="Picture Placeholder 10">
            <a:extLst>
              <a:ext uri="{FF2B5EF4-FFF2-40B4-BE49-F238E27FC236}">
                <a16:creationId xmlns:a16="http://schemas.microsoft.com/office/drawing/2014/main" id="{1A0F2A4E-8DBE-4057-BE8F-74E36CE5E258}"/>
              </a:ext>
            </a:extLst>
          </p:cNvPr>
          <p:cNvSpPr>
            <a:spLocks noGrp="1"/>
          </p:cNvSpPr>
          <p:nvPr>
            <p:ph type="pic" sz="quarter" idx="17" hasCustomPrompt="1"/>
          </p:nvPr>
        </p:nvSpPr>
        <p:spPr>
          <a:xfrm>
            <a:off x="5124163"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1" name="Picture Placeholder 10">
            <a:extLst>
              <a:ext uri="{FF2B5EF4-FFF2-40B4-BE49-F238E27FC236}">
                <a16:creationId xmlns:a16="http://schemas.microsoft.com/office/drawing/2014/main" id="{7921F810-9EAF-4A43-A60E-DACF9AA16822}"/>
              </a:ext>
            </a:extLst>
          </p:cNvPr>
          <p:cNvSpPr>
            <a:spLocks noGrp="1"/>
          </p:cNvSpPr>
          <p:nvPr>
            <p:ph type="pic" sz="quarter" idx="18" hasCustomPrompt="1"/>
          </p:nvPr>
        </p:nvSpPr>
        <p:spPr>
          <a:xfrm>
            <a:off x="738619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62" name="Picture Placeholder 10">
            <a:extLst>
              <a:ext uri="{FF2B5EF4-FFF2-40B4-BE49-F238E27FC236}">
                <a16:creationId xmlns:a16="http://schemas.microsoft.com/office/drawing/2014/main" id="{003EA4B4-A3A6-4F8C-93FC-341A31934F9F}"/>
              </a:ext>
            </a:extLst>
          </p:cNvPr>
          <p:cNvSpPr>
            <a:spLocks noGrp="1"/>
          </p:cNvSpPr>
          <p:nvPr>
            <p:ph type="pic" sz="quarter" idx="19" hasCustomPrompt="1"/>
          </p:nvPr>
        </p:nvSpPr>
        <p:spPr>
          <a:xfrm>
            <a:off x="9648222" y="1896528"/>
            <a:ext cx="1920240" cy="192024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tIns="914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a:t>
            </a:r>
            <a:br>
              <a:rPr lang="en-US" dirty="0"/>
            </a:br>
            <a:r>
              <a:rPr lang="en-US" dirty="0"/>
              <a:t>below to insert</a:t>
            </a:r>
          </a:p>
        </p:txBody>
      </p:sp>
      <p:sp>
        <p:nvSpPr>
          <p:cNvPr id="4" name="Text Placeholder 3">
            <a:extLst>
              <a:ext uri="{FF2B5EF4-FFF2-40B4-BE49-F238E27FC236}">
                <a16:creationId xmlns:a16="http://schemas.microsoft.com/office/drawing/2014/main" id="{DC837213-12EA-4266-B45B-6B87F7E6644F}"/>
              </a:ext>
            </a:extLst>
          </p:cNvPr>
          <p:cNvSpPr>
            <a:spLocks noGrp="1"/>
          </p:cNvSpPr>
          <p:nvPr>
            <p:ph type="body" sz="quarter" idx="30" hasCustomPrompt="1"/>
          </p:nvPr>
        </p:nvSpPr>
        <p:spPr>
          <a:xfrm>
            <a:off x="651382"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98" name="Text Placeholder 3">
            <a:extLst>
              <a:ext uri="{FF2B5EF4-FFF2-40B4-BE49-F238E27FC236}">
                <a16:creationId xmlns:a16="http://schemas.microsoft.com/office/drawing/2014/main" id="{94E1A4F7-83F6-4F9B-9F6E-BBA91F135CD5}"/>
              </a:ext>
            </a:extLst>
          </p:cNvPr>
          <p:cNvSpPr>
            <a:spLocks noGrp="1"/>
          </p:cNvSpPr>
          <p:nvPr>
            <p:ph type="body" sz="quarter" idx="31" hasCustomPrompt="1"/>
          </p:nvPr>
        </p:nvSpPr>
        <p:spPr>
          <a:xfrm>
            <a:off x="651382"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99" name="Text Placeholder 3">
            <a:extLst>
              <a:ext uri="{FF2B5EF4-FFF2-40B4-BE49-F238E27FC236}">
                <a16:creationId xmlns:a16="http://schemas.microsoft.com/office/drawing/2014/main" id="{86B86A7B-286B-4BBC-A37B-8E70B5569197}"/>
              </a:ext>
            </a:extLst>
          </p:cNvPr>
          <p:cNvSpPr>
            <a:spLocks noGrp="1"/>
          </p:cNvSpPr>
          <p:nvPr>
            <p:ph type="body" sz="quarter" idx="32" hasCustomPrompt="1"/>
          </p:nvPr>
        </p:nvSpPr>
        <p:spPr>
          <a:xfrm>
            <a:off x="2913411"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0" name="Text Placeholder 3">
            <a:extLst>
              <a:ext uri="{FF2B5EF4-FFF2-40B4-BE49-F238E27FC236}">
                <a16:creationId xmlns:a16="http://schemas.microsoft.com/office/drawing/2014/main" id="{137EDE58-BFEC-45B9-9874-144AFDC72B17}"/>
              </a:ext>
            </a:extLst>
          </p:cNvPr>
          <p:cNvSpPr>
            <a:spLocks noGrp="1"/>
          </p:cNvSpPr>
          <p:nvPr>
            <p:ph type="body" sz="quarter" idx="33" hasCustomPrompt="1"/>
          </p:nvPr>
        </p:nvSpPr>
        <p:spPr>
          <a:xfrm>
            <a:off x="2913411"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1" name="Text Placeholder 3">
            <a:extLst>
              <a:ext uri="{FF2B5EF4-FFF2-40B4-BE49-F238E27FC236}">
                <a16:creationId xmlns:a16="http://schemas.microsoft.com/office/drawing/2014/main" id="{F372BFDE-949C-4BF3-98A6-878A0082ED4D}"/>
              </a:ext>
            </a:extLst>
          </p:cNvPr>
          <p:cNvSpPr>
            <a:spLocks noGrp="1"/>
          </p:cNvSpPr>
          <p:nvPr>
            <p:ph type="body" sz="quarter" idx="34" hasCustomPrompt="1"/>
          </p:nvPr>
        </p:nvSpPr>
        <p:spPr>
          <a:xfrm>
            <a:off x="5175440"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2" name="Text Placeholder 3">
            <a:extLst>
              <a:ext uri="{FF2B5EF4-FFF2-40B4-BE49-F238E27FC236}">
                <a16:creationId xmlns:a16="http://schemas.microsoft.com/office/drawing/2014/main" id="{C15F6C40-256F-4627-AF8F-4CC4DE81C60A}"/>
              </a:ext>
            </a:extLst>
          </p:cNvPr>
          <p:cNvSpPr>
            <a:spLocks noGrp="1"/>
          </p:cNvSpPr>
          <p:nvPr>
            <p:ph type="body" sz="quarter" idx="35" hasCustomPrompt="1"/>
          </p:nvPr>
        </p:nvSpPr>
        <p:spPr>
          <a:xfrm>
            <a:off x="5175440"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3" name="Text Placeholder 3">
            <a:extLst>
              <a:ext uri="{FF2B5EF4-FFF2-40B4-BE49-F238E27FC236}">
                <a16:creationId xmlns:a16="http://schemas.microsoft.com/office/drawing/2014/main" id="{F30E9FB3-F21E-4FEA-BBA2-264C14E055F7}"/>
              </a:ext>
            </a:extLst>
          </p:cNvPr>
          <p:cNvSpPr>
            <a:spLocks noGrp="1"/>
          </p:cNvSpPr>
          <p:nvPr>
            <p:ph type="body" sz="quarter" idx="36" hasCustomPrompt="1"/>
          </p:nvPr>
        </p:nvSpPr>
        <p:spPr>
          <a:xfrm>
            <a:off x="743746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4" name="Text Placeholder 3">
            <a:extLst>
              <a:ext uri="{FF2B5EF4-FFF2-40B4-BE49-F238E27FC236}">
                <a16:creationId xmlns:a16="http://schemas.microsoft.com/office/drawing/2014/main" id="{B1601614-92B0-4E23-AC73-1A4A4D4B5CA1}"/>
              </a:ext>
            </a:extLst>
          </p:cNvPr>
          <p:cNvSpPr>
            <a:spLocks noGrp="1"/>
          </p:cNvSpPr>
          <p:nvPr>
            <p:ph type="body" sz="quarter" idx="37" hasCustomPrompt="1"/>
          </p:nvPr>
        </p:nvSpPr>
        <p:spPr>
          <a:xfrm>
            <a:off x="743746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
        <p:nvSpPr>
          <p:cNvPr id="105" name="Text Placeholder 3">
            <a:extLst>
              <a:ext uri="{FF2B5EF4-FFF2-40B4-BE49-F238E27FC236}">
                <a16:creationId xmlns:a16="http://schemas.microsoft.com/office/drawing/2014/main" id="{E58A1EC0-2BA2-4F91-8CEB-D935AE5A77D3}"/>
              </a:ext>
            </a:extLst>
          </p:cNvPr>
          <p:cNvSpPr>
            <a:spLocks noGrp="1"/>
          </p:cNvSpPr>
          <p:nvPr>
            <p:ph type="body" sz="quarter" idx="38" hasCustomPrompt="1"/>
          </p:nvPr>
        </p:nvSpPr>
        <p:spPr>
          <a:xfrm>
            <a:off x="9699499" y="4435782"/>
            <a:ext cx="1817687" cy="443298"/>
          </a:xfrm>
        </p:spPr>
        <p:txBody>
          <a:bodyPr>
            <a:noAutofit/>
          </a:bodyPr>
          <a:lstStyle>
            <a:lvl1pPr marL="0" indent="0" algn="ctr">
              <a:buNone/>
              <a:defRPr sz="1600" i="1">
                <a:solidFill>
                  <a:schemeClr val="tx1"/>
                </a:solidFill>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 dolor sit amet</a:t>
            </a:r>
          </a:p>
        </p:txBody>
      </p:sp>
      <p:sp>
        <p:nvSpPr>
          <p:cNvPr id="106" name="Text Placeholder 3">
            <a:extLst>
              <a:ext uri="{FF2B5EF4-FFF2-40B4-BE49-F238E27FC236}">
                <a16:creationId xmlns:a16="http://schemas.microsoft.com/office/drawing/2014/main" id="{DFB67659-257D-4D17-9CFA-AE2393B30330}"/>
              </a:ext>
            </a:extLst>
          </p:cNvPr>
          <p:cNvSpPr>
            <a:spLocks noGrp="1"/>
          </p:cNvSpPr>
          <p:nvPr>
            <p:ph type="body" sz="quarter" idx="39" hasCustomPrompt="1"/>
          </p:nvPr>
        </p:nvSpPr>
        <p:spPr>
          <a:xfrm>
            <a:off x="9699499" y="4086204"/>
            <a:ext cx="1817687" cy="301099"/>
          </a:xfrm>
        </p:spPr>
        <p:txBody>
          <a:bodyPr>
            <a:noAutofit/>
          </a:bodyPr>
          <a:lstStyle>
            <a:lvl1pPr marL="0" indent="0" algn="ctr">
              <a:buNone/>
              <a:defRPr sz="2000">
                <a:solidFill>
                  <a:schemeClr val="tx1"/>
                </a:solidFill>
                <a:latin typeface="+mj-lt"/>
              </a:defRPr>
            </a:lvl1pPr>
            <a:lvl2pPr marL="228600" indent="0" algn="ctr">
              <a:buNone/>
              <a:defRPr sz="1600">
                <a:solidFill>
                  <a:schemeClr val="bg1"/>
                </a:solidFill>
              </a:defRPr>
            </a:lvl2pPr>
            <a:lvl3pPr marL="457200" indent="0" algn="ctr">
              <a:buNone/>
              <a:defRPr sz="1600">
                <a:solidFill>
                  <a:schemeClr val="bg1"/>
                </a:solidFill>
              </a:defRPr>
            </a:lvl3pPr>
            <a:lvl4pPr marL="661988" indent="0" algn="ctr">
              <a:buNone/>
              <a:defRPr sz="1600">
                <a:solidFill>
                  <a:schemeClr val="bg1"/>
                </a:solidFill>
              </a:defRPr>
            </a:lvl4pPr>
            <a:lvl5pPr marL="855663" indent="0" algn="ctr">
              <a:buNone/>
              <a:defRPr sz="1600">
                <a:solidFill>
                  <a:schemeClr val="bg1"/>
                </a:solidFill>
              </a:defRPr>
            </a:lvl5pPr>
          </a:lstStyle>
          <a:p>
            <a:pPr lvl="0"/>
            <a:r>
              <a:rPr lang="da-DK" dirty="0"/>
              <a:t>Lorem ipsum</a:t>
            </a:r>
          </a:p>
        </p:txBody>
      </p:sp>
    </p:spTree>
    <p:extLst>
      <p:ext uri="{BB962C8B-B14F-4D97-AF65-F5344CB8AC3E}">
        <p14:creationId xmlns:p14="http://schemas.microsoft.com/office/powerpoint/2010/main" val="1765656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2663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7870652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3889665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42799534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2947722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380362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409229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5867328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741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35127684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3357435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85630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062104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7841030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77276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401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5752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6468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2972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931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123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yout_8">
    <p:spTree>
      <p:nvGrpSpPr>
        <p:cNvPr id="1" name=""/>
        <p:cNvGrpSpPr/>
        <p:nvPr/>
      </p:nvGrpSpPr>
      <p:grpSpPr>
        <a:xfrm>
          <a:off x="0" y="0"/>
          <a:ext cx="0" cy="0"/>
          <a:chOff x="0" y="0"/>
          <a:chExt cx="0" cy="0"/>
        </a:xfrm>
      </p:grpSpPr>
      <p:sp>
        <p:nvSpPr>
          <p:cNvPr id="32" name="Text Placeholder 30">
            <a:extLst>
              <a:ext uri="{FF2B5EF4-FFF2-40B4-BE49-F238E27FC236}">
                <a16:creationId xmlns:a16="http://schemas.microsoft.com/office/drawing/2014/main" id="{8F817204-5FA6-45D5-99FF-17EF5D4693C5}"/>
              </a:ext>
            </a:extLst>
          </p:cNvPr>
          <p:cNvSpPr>
            <a:spLocks noGrp="1"/>
          </p:cNvSpPr>
          <p:nvPr>
            <p:ph type="body" sz="quarter" idx="17" hasCustomPrompt="1"/>
          </p:nvPr>
        </p:nvSpPr>
        <p:spPr>
          <a:xfrm>
            <a:off x="3349888" y="490602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1" name="Text Placeholder 30">
            <a:extLst>
              <a:ext uri="{FF2B5EF4-FFF2-40B4-BE49-F238E27FC236}">
                <a16:creationId xmlns:a16="http://schemas.microsoft.com/office/drawing/2014/main" id="{98FE6635-C2C2-430D-9340-42D24BA36198}"/>
              </a:ext>
            </a:extLst>
          </p:cNvPr>
          <p:cNvSpPr>
            <a:spLocks noGrp="1"/>
          </p:cNvSpPr>
          <p:nvPr>
            <p:ph type="body" sz="quarter" idx="16" hasCustomPrompt="1"/>
          </p:nvPr>
        </p:nvSpPr>
        <p:spPr>
          <a:xfrm>
            <a:off x="3349888" y="457200"/>
            <a:ext cx="8257032" cy="1371271"/>
          </a:xfrm>
          <a:noFill/>
        </p:spPr>
        <p:txBody>
          <a:bodyPr lIns="228600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3" name="Text Placeholder 30">
            <a:extLst>
              <a:ext uri="{FF2B5EF4-FFF2-40B4-BE49-F238E27FC236}">
                <a16:creationId xmlns:a16="http://schemas.microsoft.com/office/drawing/2014/main" id="{E17979B0-3DF7-4473-B44D-F5717AD5A89D}"/>
              </a:ext>
            </a:extLst>
          </p:cNvPr>
          <p:cNvSpPr>
            <a:spLocks noGrp="1"/>
          </p:cNvSpPr>
          <p:nvPr>
            <p:ph type="body" sz="quarter" idx="18" hasCustomPrompt="1"/>
          </p:nvPr>
        </p:nvSpPr>
        <p:spPr>
          <a:xfrm>
            <a:off x="3349888" y="342308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34" name="Text Placeholder 30">
            <a:extLst>
              <a:ext uri="{FF2B5EF4-FFF2-40B4-BE49-F238E27FC236}">
                <a16:creationId xmlns:a16="http://schemas.microsoft.com/office/drawing/2014/main" id="{1066515A-2BC7-4393-AD6B-AE5765ACD64A}"/>
              </a:ext>
            </a:extLst>
          </p:cNvPr>
          <p:cNvSpPr>
            <a:spLocks noGrp="1"/>
          </p:cNvSpPr>
          <p:nvPr>
            <p:ph type="body" sz="quarter" idx="19" hasCustomPrompt="1"/>
          </p:nvPr>
        </p:nvSpPr>
        <p:spPr>
          <a:xfrm>
            <a:off x="3349888" y="1940140"/>
            <a:ext cx="8257032" cy="1371271"/>
          </a:xfrm>
          <a:noFill/>
        </p:spPr>
        <p:txBody>
          <a:bodyPr lIns="3017520" tIns="91440" rIns="91440" bIns="91440" anchor="ctr">
            <a:noAutofit/>
          </a:bodyPr>
          <a:lstStyle>
            <a:lvl1pPr marL="0" indent="0">
              <a:buNone/>
              <a:defRPr sz="1800">
                <a:solidFill>
                  <a:schemeClr val="tx1"/>
                </a:solidFill>
              </a:defRPr>
            </a:lvl1pPr>
            <a:lvl2pPr marL="228600" indent="0">
              <a:buNone/>
              <a:defRPr sz="1800"/>
            </a:lvl2pPr>
            <a:lvl3pPr marL="457200" indent="0">
              <a:buNone/>
              <a:defRPr sz="1800"/>
            </a:lvl3pPr>
            <a:lvl4pPr marL="661988" indent="0">
              <a:buNone/>
              <a:defRPr sz="1800"/>
            </a:lvl4pPr>
            <a:lvl5pPr marL="855663" indent="0">
              <a:buNone/>
              <a:defRPr sz="1800"/>
            </a:lvl5pPr>
          </a:lstStyle>
          <a:p>
            <a:pPr lvl="0" defTabSz="932472" fontAlgn="base">
              <a:spcBef>
                <a:spcPts val="1800"/>
              </a:spcBef>
              <a:spcAft>
                <a:spcPct val="0"/>
              </a:spcAft>
              <a:defRPr/>
            </a:pPr>
            <a:r>
              <a:rPr lang="en-US" sz="1800" dirty="0">
                <a:solidFill>
                  <a:schemeClr val="tx1"/>
                </a:solidFill>
                <a:ea typeface="Segoe UI" pitchFamily="34" charset="0"/>
                <a:cs typeface="Segoe UI" pitchFamily="34" charset="0"/>
              </a:rPr>
              <a:t>Lorem ipsum dolor sit </a:t>
            </a:r>
            <a:r>
              <a:rPr lang="en-US" sz="1800" dirty="0" err="1">
                <a:solidFill>
                  <a:schemeClr val="tx1"/>
                </a:solidFill>
                <a:ea typeface="Segoe UI" pitchFamily="34" charset="0"/>
                <a:cs typeface="Segoe UI" pitchFamily="34" charset="0"/>
              </a:rPr>
              <a:t>amet</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consectetuer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adipiscing</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elit</a:t>
            </a:r>
            <a:r>
              <a:rPr lang="en-US" sz="1800" dirty="0">
                <a:solidFill>
                  <a:schemeClr val="tx1"/>
                </a:solidFill>
                <a:ea typeface="Segoe UI" pitchFamily="34" charset="0"/>
                <a:cs typeface="Segoe UI" pitchFamily="34" charset="0"/>
              </a:rPr>
              <a:t>. Maecenas </a:t>
            </a:r>
            <a:r>
              <a:rPr lang="en-US" sz="1800" dirty="0" err="1">
                <a:solidFill>
                  <a:schemeClr val="tx1"/>
                </a:solidFill>
                <a:ea typeface="Segoe UI" pitchFamily="34" charset="0"/>
                <a:cs typeface="Segoe UI" pitchFamily="34" charset="0"/>
              </a:rPr>
              <a:t>porttitor</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congue</a:t>
            </a:r>
            <a:r>
              <a:rPr lang="en-US" sz="1800" dirty="0">
                <a:solidFill>
                  <a:schemeClr val="tx1"/>
                </a:solidFill>
                <a:ea typeface="Segoe UI" pitchFamily="34" charset="0"/>
                <a:cs typeface="Segoe UI" pitchFamily="34" charset="0"/>
              </a:rPr>
              <a:t> </a:t>
            </a:r>
            <a:r>
              <a:rPr lang="en-US" sz="1800" dirty="0" err="1">
                <a:solidFill>
                  <a:schemeClr val="tx1"/>
                </a:solidFill>
                <a:ea typeface="Segoe UI" pitchFamily="34" charset="0"/>
                <a:cs typeface="Segoe UI" pitchFamily="34" charset="0"/>
              </a:rPr>
              <a:t>massa</a:t>
            </a:r>
            <a:r>
              <a:rPr lang="en-US" sz="1800" dirty="0">
                <a:solidFill>
                  <a:schemeClr val="tx1"/>
                </a:solidFill>
                <a:ea typeface="Segoe UI" pitchFamily="34" charset="0"/>
                <a:cs typeface="Segoe UI" pitchFamily="34" charset="0"/>
              </a:rPr>
              <a:t>.</a:t>
            </a:r>
          </a:p>
        </p:txBody>
      </p:sp>
      <p:sp>
        <p:nvSpPr>
          <p:cNvPr id="27" name="Freeform: Shape 26">
            <a:extLst>
              <a:ext uri="{FF2B5EF4-FFF2-40B4-BE49-F238E27FC236}">
                <a16:creationId xmlns:a16="http://schemas.microsoft.com/office/drawing/2014/main" id="{EEFF129A-2F70-4BC4-90F2-6781E01D305B}"/>
              </a:ext>
            </a:extLst>
          </p:cNvPr>
          <p:cNvSpPr>
            <a:spLocks noChangeArrowheads="1"/>
          </p:cNvSpPr>
          <p:nvPr/>
        </p:nvSpPr>
        <p:spPr bwMode="auto">
          <a:xfrm>
            <a:off x="1" y="613459"/>
            <a:ext cx="5939482" cy="5507578"/>
          </a:xfrm>
          <a:custGeom>
            <a:avLst/>
            <a:gdLst>
              <a:gd name="connsiteX0" fmla="*/ 0 w 5939482"/>
              <a:gd name="connsiteY0" fmla="*/ 0 h 5507578"/>
              <a:gd name="connsiteX1" fmla="*/ 3185693 w 5939482"/>
              <a:gd name="connsiteY1" fmla="*/ 0 h 5507578"/>
              <a:gd name="connsiteX2" fmla="*/ 5939482 w 5939482"/>
              <a:gd name="connsiteY2" fmla="*/ 2753789 h 5507578"/>
              <a:gd name="connsiteX3" fmla="*/ 3185693 w 5939482"/>
              <a:gd name="connsiteY3" fmla="*/ 5507578 h 5507578"/>
              <a:gd name="connsiteX4" fmla="*/ 0 w 5939482"/>
              <a:gd name="connsiteY4" fmla="*/ 5507578 h 55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9482" h="5507578">
                <a:moveTo>
                  <a:pt x="0" y="0"/>
                </a:moveTo>
                <a:lnTo>
                  <a:pt x="3185693" y="0"/>
                </a:lnTo>
                <a:cubicBezTo>
                  <a:pt x="4706569" y="0"/>
                  <a:pt x="5939482" y="1232913"/>
                  <a:pt x="5939482" y="2753789"/>
                </a:cubicBezTo>
                <a:cubicBezTo>
                  <a:pt x="5939482" y="4274665"/>
                  <a:pt x="4706569" y="5507578"/>
                  <a:pt x="3185693" y="5507578"/>
                </a:cubicBezTo>
                <a:lnTo>
                  <a:pt x="0" y="55075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0" y="808038"/>
            <a:ext cx="3348038" cy="5120322"/>
          </a:xfrm>
          <a:blipFill>
            <a:blip r:embed="rId2"/>
            <a:stretch>
              <a:fillRect/>
            </a:stretch>
          </a:blipFill>
        </p:spPr>
        <p:txBody>
          <a:bodyP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9" name="Freeform 986">
            <a:extLst>
              <a:ext uri="{FF2B5EF4-FFF2-40B4-BE49-F238E27FC236}">
                <a16:creationId xmlns:a16="http://schemas.microsoft.com/office/drawing/2014/main" id="{A3D49E7A-8CB6-4DA7-A343-69D7AE6C07AB}"/>
              </a:ext>
            </a:extLst>
          </p:cNvPr>
          <p:cNvSpPr>
            <a:spLocks/>
          </p:cNvSpPr>
          <p:nvPr/>
        </p:nvSpPr>
        <p:spPr bwMode="auto">
          <a:xfrm>
            <a:off x="3349888" y="1309250"/>
            <a:ext cx="2902632" cy="2058671"/>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0" name="Freeform 987">
            <a:extLst>
              <a:ext uri="{FF2B5EF4-FFF2-40B4-BE49-F238E27FC236}">
                <a16:creationId xmlns:a16="http://schemas.microsoft.com/office/drawing/2014/main" id="{D7BCD170-638D-469F-B35F-5B757A284AC3}"/>
              </a:ext>
            </a:extLst>
          </p:cNvPr>
          <p:cNvSpPr>
            <a:spLocks/>
          </p:cNvSpPr>
          <p:nvPr/>
        </p:nvSpPr>
        <p:spPr bwMode="auto">
          <a:xfrm>
            <a:off x="3349888" y="457200"/>
            <a:ext cx="2053279" cy="2910721"/>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1" name="Freeform 988">
            <a:extLst>
              <a:ext uri="{FF2B5EF4-FFF2-40B4-BE49-F238E27FC236}">
                <a16:creationId xmlns:a16="http://schemas.microsoft.com/office/drawing/2014/main" id="{22C7403C-A4C1-4C38-A75A-FB7E21F355BD}"/>
              </a:ext>
            </a:extLst>
          </p:cNvPr>
          <p:cNvSpPr>
            <a:spLocks/>
          </p:cNvSpPr>
          <p:nvPr/>
        </p:nvSpPr>
        <p:spPr bwMode="auto">
          <a:xfrm>
            <a:off x="3349888" y="3367920"/>
            <a:ext cx="2902632" cy="2055975"/>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chemeClr val="accent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2" name="Freeform 989">
            <a:extLst>
              <a:ext uri="{FF2B5EF4-FFF2-40B4-BE49-F238E27FC236}">
                <a16:creationId xmlns:a16="http://schemas.microsoft.com/office/drawing/2014/main" id="{8003D753-78BC-49F6-A75D-DB2B5E40F44B}"/>
              </a:ext>
            </a:extLst>
          </p:cNvPr>
          <p:cNvSpPr>
            <a:spLocks/>
          </p:cNvSpPr>
          <p:nvPr/>
        </p:nvSpPr>
        <p:spPr bwMode="auto">
          <a:xfrm>
            <a:off x="3349888" y="3367920"/>
            <a:ext cx="2053279" cy="2909373"/>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chemeClr val="accent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IN">
              <a:solidFill>
                <a:schemeClr val="tx1"/>
              </a:solidFill>
            </a:endParaRPr>
          </a:p>
        </p:txBody>
      </p:sp>
      <p:sp>
        <p:nvSpPr>
          <p:cNvPr id="15" name="Rectangle 14">
            <a:extLst>
              <a:ext uri="{FF2B5EF4-FFF2-40B4-BE49-F238E27FC236}">
                <a16:creationId xmlns:a16="http://schemas.microsoft.com/office/drawing/2014/main" id="{9490264A-30E8-4690-89AA-4EA01E42649E}"/>
              </a:ext>
            </a:extLst>
          </p:cNvPr>
          <p:cNvSpPr/>
          <p:nvPr/>
        </p:nvSpPr>
        <p:spPr bwMode="auto">
          <a:xfrm>
            <a:off x="4370875" y="2511729"/>
            <a:ext cx="1483647" cy="473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1600" b="1" dirty="0">
              <a:solidFill>
                <a:schemeClr val="tx1"/>
              </a:solidFill>
              <a:latin typeface="+mj-lt"/>
              <a:ea typeface="Segoe UI" pitchFamily="34" charset="0"/>
              <a:cs typeface="Segoe UI" pitchFamily="34" charset="0"/>
            </a:endParaRPr>
          </a:p>
        </p:txBody>
      </p:sp>
      <p:sp>
        <p:nvSpPr>
          <p:cNvPr id="25" name="Text Placeholder 19">
            <a:extLst>
              <a:ext uri="{FF2B5EF4-FFF2-40B4-BE49-F238E27FC236}">
                <a16:creationId xmlns:a16="http://schemas.microsoft.com/office/drawing/2014/main" id="{BA6F31C7-261A-4508-AEE6-086554939AEB}"/>
              </a:ext>
            </a:extLst>
          </p:cNvPr>
          <p:cNvSpPr>
            <a:spLocks noGrp="1"/>
          </p:cNvSpPr>
          <p:nvPr>
            <p:ph type="body" sz="quarter" idx="14" hasCustomPrompt="1"/>
          </p:nvPr>
        </p:nvSpPr>
        <p:spPr>
          <a:xfrm>
            <a:off x="0" y="4678706"/>
            <a:ext cx="3348038" cy="861774"/>
          </a:xfrm>
          <a:solidFill>
            <a:schemeClr val="accent1">
              <a:alpha val="80000"/>
            </a:schemeClr>
          </a:solidFill>
        </p:spPr>
        <p:txBody>
          <a:bodyPr rIns="182880" anchor="ctr"/>
          <a:lstStyle>
            <a:lvl1pPr marL="0" marR="0" indent="0" algn="r" defTabSz="932472" rtl="0" eaLnBrk="1" fontAlgn="base" latinLnBrk="0" hangingPunct="1">
              <a:lnSpc>
                <a:spcPct val="100000"/>
              </a:lnSpc>
              <a:spcBef>
                <a:spcPct val="0"/>
              </a:spcBef>
              <a:spcAft>
                <a:spcPct val="0"/>
              </a:spcAft>
              <a:buClrTx/>
              <a:buSzTx/>
              <a:buFontTx/>
              <a:buNone/>
              <a:tabLst/>
              <a:defRPr sz="1800">
                <a:solidFill>
                  <a:schemeClr val="tx1"/>
                </a:solidFill>
                <a:latin typeface="+mj-lt"/>
              </a:defRPr>
            </a:lvl1pPr>
            <a:lvl2pPr marL="228600" indent="0" algn="r">
              <a:buNone/>
              <a:defRPr sz="1600">
                <a:solidFill>
                  <a:schemeClr val="bg1"/>
                </a:solidFill>
                <a:latin typeface="+mj-lt"/>
              </a:defRPr>
            </a:lvl2pPr>
            <a:lvl3pPr marL="457200" indent="0" algn="r">
              <a:buNone/>
              <a:defRPr sz="1600">
                <a:solidFill>
                  <a:schemeClr val="bg1"/>
                </a:solidFill>
                <a:latin typeface="+mj-lt"/>
              </a:defRPr>
            </a:lvl3pPr>
            <a:lvl4pPr marL="661988" indent="0" algn="r">
              <a:buNone/>
              <a:defRPr sz="1600">
                <a:solidFill>
                  <a:schemeClr val="bg1"/>
                </a:solidFill>
                <a:latin typeface="+mj-lt"/>
              </a:defRPr>
            </a:lvl4pPr>
            <a:lvl5pPr marL="855663" indent="0" algn="r">
              <a:buNone/>
              <a:defRPr sz="1600">
                <a:solidFill>
                  <a:schemeClr val="bg1"/>
                </a:solidFill>
                <a:latin typeface="+mj-lt"/>
              </a:defRPr>
            </a:lvl5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Title hoes</a:t>
            </a:r>
            <a:b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br>
            <a:r>
              <a:rPr kumimoji="0" lang="en-US" sz="2800" b="0" i="0" u="none" strike="noStrike" kern="1200" cap="none" spc="0" normalizeH="0" baseline="0" noProof="0" dirty="0">
                <a:ln>
                  <a:noFill/>
                </a:ln>
                <a:solidFill>
                  <a:srgbClr val="FFFFFF"/>
                </a:solidFill>
                <a:effectLst/>
                <a:uLnTx/>
                <a:uFillTx/>
                <a:latin typeface="+mj-lt"/>
                <a:ea typeface="Segoe UI" pitchFamily="34" charset="0"/>
                <a:cs typeface="Segoe UI" panose="020B0502040204020203" pitchFamily="34" charset="0"/>
              </a:rPr>
              <a:t>here</a:t>
            </a:r>
          </a:p>
        </p:txBody>
      </p:sp>
      <p:sp>
        <p:nvSpPr>
          <p:cNvPr id="5" name="Text Placeholder 4">
            <a:extLst>
              <a:ext uri="{FF2B5EF4-FFF2-40B4-BE49-F238E27FC236}">
                <a16:creationId xmlns:a16="http://schemas.microsoft.com/office/drawing/2014/main" id="{AB05302D-08FA-42A8-8942-612809552644}"/>
              </a:ext>
            </a:extLst>
          </p:cNvPr>
          <p:cNvSpPr>
            <a:spLocks noGrp="1"/>
          </p:cNvSpPr>
          <p:nvPr>
            <p:ph type="body" sz="quarter" idx="21" hasCustomPrompt="1"/>
          </p:nvPr>
        </p:nvSpPr>
        <p:spPr>
          <a:xfrm>
            <a:off x="3597275" y="120967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26" name="Text Placeholder 4">
            <a:extLst>
              <a:ext uri="{FF2B5EF4-FFF2-40B4-BE49-F238E27FC236}">
                <a16:creationId xmlns:a16="http://schemas.microsoft.com/office/drawing/2014/main" id="{B2A8CF0F-B6CC-425C-896F-B0A729817F5B}"/>
              </a:ext>
            </a:extLst>
          </p:cNvPr>
          <p:cNvSpPr>
            <a:spLocks noGrp="1"/>
          </p:cNvSpPr>
          <p:nvPr>
            <p:ph type="body" sz="quarter" idx="22" hasCustomPrompt="1"/>
          </p:nvPr>
        </p:nvSpPr>
        <p:spPr>
          <a:xfrm>
            <a:off x="4532134" y="26523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28" name="Text Placeholder 4">
            <a:extLst>
              <a:ext uri="{FF2B5EF4-FFF2-40B4-BE49-F238E27FC236}">
                <a16:creationId xmlns:a16="http://schemas.microsoft.com/office/drawing/2014/main" id="{D45C6CF3-57AB-43FA-AB05-6A2309F0AE07}"/>
              </a:ext>
            </a:extLst>
          </p:cNvPr>
          <p:cNvSpPr>
            <a:spLocks noGrp="1"/>
          </p:cNvSpPr>
          <p:nvPr>
            <p:ph type="body" sz="quarter" idx="23" hasCustomPrompt="1"/>
          </p:nvPr>
        </p:nvSpPr>
        <p:spPr>
          <a:xfrm>
            <a:off x="4532134" y="3871595"/>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30" name="Text Placeholder 4">
            <a:extLst>
              <a:ext uri="{FF2B5EF4-FFF2-40B4-BE49-F238E27FC236}">
                <a16:creationId xmlns:a16="http://schemas.microsoft.com/office/drawing/2014/main" id="{F394A0C9-9B77-4587-AF8F-16EE93F153C4}"/>
              </a:ext>
            </a:extLst>
          </p:cNvPr>
          <p:cNvSpPr>
            <a:spLocks noGrp="1"/>
          </p:cNvSpPr>
          <p:nvPr>
            <p:ph type="body" sz="quarter" idx="24" hasCustomPrompt="1"/>
          </p:nvPr>
        </p:nvSpPr>
        <p:spPr>
          <a:xfrm>
            <a:off x="3597275" y="5155882"/>
            <a:ext cx="1322388" cy="492443"/>
          </a:xfrm>
        </p:spPr>
        <p:txBody>
          <a:bodyPr/>
          <a:lstStyle>
            <a:lvl1pPr marL="0" indent="0" algn="r">
              <a:buNone/>
              <a:defRPr sz="1600">
                <a:solidFill>
                  <a:schemeClr val="tx1"/>
                </a:solidFill>
                <a:latin typeface="+mj-lt"/>
              </a:defRPr>
            </a:lvl1pPr>
            <a:lvl2pPr marL="228600" indent="0" algn="r">
              <a:buNone/>
              <a:defRPr sz="1600">
                <a:solidFill>
                  <a:schemeClr val="tx1"/>
                </a:solidFill>
                <a:latin typeface="+mj-lt"/>
              </a:defRPr>
            </a:lvl2pPr>
            <a:lvl3pPr marL="457200" indent="0" algn="r">
              <a:buNone/>
              <a:defRPr sz="1600">
                <a:solidFill>
                  <a:schemeClr val="tx1"/>
                </a:solidFill>
                <a:latin typeface="+mj-lt"/>
              </a:defRPr>
            </a:lvl3pPr>
            <a:lvl4pPr marL="661988" indent="0" algn="r">
              <a:buNone/>
              <a:defRPr sz="1600">
                <a:solidFill>
                  <a:schemeClr val="tx1"/>
                </a:solidFill>
                <a:latin typeface="+mj-lt"/>
              </a:defRPr>
            </a:lvl4pPr>
            <a:lvl5pPr marL="855663" indent="0" algn="r">
              <a:buNone/>
              <a:defRPr sz="1600">
                <a:solidFill>
                  <a:schemeClr val="tx1"/>
                </a:solidFill>
                <a:latin typeface="+mj-lt"/>
              </a:defRPr>
            </a:lvl5pPr>
          </a:lstStyle>
          <a:p>
            <a:pPr lvl="0"/>
            <a:r>
              <a:rPr lang="en-US" dirty="0"/>
              <a:t>Lorem ipsum dolor </a:t>
            </a:r>
          </a:p>
        </p:txBody>
      </p:sp>
      <p:sp>
        <p:nvSpPr>
          <p:cNvPr id="6" name="Rectangle 5">
            <a:extLst>
              <a:ext uri="{FF2B5EF4-FFF2-40B4-BE49-F238E27FC236}">
                <a16:creationId xmlns:a16="http://schemas.microsoft.com/office/drawing/2014/main" id="{5DA6E210-24BB-4CFB-93D1-767525B543B0}"/>
              </a:ext>
            </a:extLst>
          </p:cNvPr>
          <p:cNvSpPr/>
          <p:nvPr/>
        </p:nvSpPr>
        <p:spPr bwMode="auto">
          <a:xfrm>
            <a:off x="11561200" y="45720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F0F8753-ADDF-46AA-8BC9-E6E2F2F29266}"/>
              </a:ext>
            </a:extLst>
          </p:cNvPr>
          <p:cNvSpPr/>
          <p:nvPr/>
        </p:nvSpPr>
        <p:spPr bwMode="auto">
          <a:xfrm>
            <a:off x="11561200" y="194014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EDE38359-05AB-4B35-9550-BB840CDE4ED7}"/>
              </a:ext>
            </a:extLst>
          </p:cNvPr>
          <p:cNvSpPr/>
          <p:nvPr/>
        </p:nvSpPr>
        <p:spPr bwMode="auto">
          <a:xfrm>
            <a:off x="11561200" y="3423080"/>
            <a:ext cx="4572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3E1385D-A59C-40B9-83E9-136839026837}"/>
              </a:ext>
            </a:extLst>
          </p:cNvPr>
          <p:cNvSpPr/>
          <p:nvPr/>
        </p:nvSpPr>
        <p:spPr bwMode="auto">
          <a:xfrm>
            <a:off x="11561200" y="4906020"/>
            <a:ext cx="4572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881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519FE4EB-6A6F-4755-A184-D502E482BCBD}"/>
              </a:ext>
            </a:extLst>
          </p:cNvPr>
          <p:cNvSpPr>
            <a:spLocks noGrp="1"/>
          </p:cNvSpPr>
          <p:nvPr>
            <p:ph type="pic" sz="quarter" idx="15" hasCustomPrompt="1"/>
          </p:nvPr>
        </p:nvSpPr>
        <p:spPr>
          <a:xfrm>
            <a:off x="-1" y="-1"/>
            <a:ext cx="5700433" cy="6858001"/>
          </a:xfrm>
          <a:blipFill>
            <a:blip r:embed="rId2"/>
            <a:stretch>
              <a:fillRect/>
            </a:stretch>
          </a:blipFill>
        </p:spPr>
        <p:txBody>
          <a:bodyPr tIns="54864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28" name="Freeform: Shape 27">
            <a:extLst>
              <a:ext uri="{FF2B5EF4-FFF2-40B4-BE49-F238E27FC236}">
                <a16:creationId xmlns:a16="http://schemas.microsoft.com/office/drawing/2014/main" id="{AD1AE39A-FBAF-4D8E-9C90-D16979B62970}"/>
              </a:ext>
            </a:extLst>
          </p:cNvPr>
          <p:cNvSpPr/>
          <p:nvPr/>
        </p:nvSpPr>
        <p:spPr>
          <a:xfrm flipH="1">
            <a:off x="6458206" y="1060939"/>
            <a:ext cx="219722" cy="466240"/>
          </a:xfrm>
          <a:custGeom>
            <a:avLst/>
            <a:gdLst>
              <a:gd name="connsiteX0" fmla="*/ 0 w 390525"/>
              <a:gd name="connsiteY0" fmla="*/ 440055 h 828675"/>
              <a:gd name="connsiteX1" fmla="*/ 202883 w 390525"/>
              <a:gd name="connsiteY1" fmla="*/ 440055 h 828675"/>
              <a:gd name="connsiteX2" fmla="*/ 202883 w 390525"/>
              <a:gd name="connsiteY2" fmla="*/ 481013 h 828675"/>
              <a:gd name="connsiteX3" fmla="*/ 46673 w 390525"/>
              <a:gd name="connsiteY3" fmla="*/ 637223 h 828675"/>
              <a:gd name="connsiteX4" fmla="*/ 46673 w 390525"/>
              <a:gd name="connsiteY4" fmla="*/ 830580 h 828675"/>
              <a:gd name="connsiteX5" fmla="*/ 396240 w 390525"/>
              <a:gd name="connsiteY5" fmla="*/ 481013 h 828675"/>
              <a:gd name="connsiteX6" fmla="*/ 396240 w 390525"/>
              <a:gd name="connsiteY6" fmla="*/ 0 h 828675"/>
              <a:gd name="connsiteX7" fmla="*/ 0 w 390525"/>
              <a:gd name="connsiteY7" fmla="*/ 0 h 828675"/>
              <a:gd name="connsiteX8" fmla="*/ 0 w 390525"/>
              <a:gd name="connsiteY8" fmla="*/ 44005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440055"/>
                </a:moveTo>
                <a:lnTo>
                  <a:pt x="202883" y="440055"/>
                </a:lnTo>
                <a:lnTo>
                  <a:pt x="202883" y="481013"/>
                </a:lnTo>
                <a:cubicBezTo>
                  <a:pt x="202883" y="566738"/>
                  <a:pt x="133350" y="637223"/>
                  <a:pt x="46673" y="637223"/>
                </a:cubicBezTo>
                <a:lnTo>
                  <a:pt x="46673" y="830580"/>
                </a:lnTo>
                <a:cubicBezTo>
                  <a:pt x="239078" y="830580"/>
                  <a:pt x="396240" y="673418"/>
                  <a:pt x="396240" y="481013"/>
                </a:cubicBezTo>
                <a:lnTo>
                  <a:pt x="396240" y="0"/>
                </a:lnTo>
                <a:lnTo>
                  <a:pt x="0" y="0"/>
                </a:lnTo>
                <a:lnTo>
                  <a:pt x="0" y="440055"/>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51E981-3AF6-4429-A527-590FB0696E39}"/>
              </a:ext>
            </a:extLst>
          </p:cNvPr>
          <p:cNvSpPr/>
          <p:nvPr/>
        </p:nvSpPr>
        <p:spPr>
          <a:xfrm flipH="1">
            <a:off x="6172031" y="1060939"/>
            <a:ext cx="219722" cy="466240"/>
          </a:xfrm>
          <a:custGeom>
            <a:avLst/>
            <a:gdLst>
              <a:gd name="connsiteX0" fmla="*/ 0 w 390525"/>
              <a:gd name="connsiteY0" fmla="*/ 0 h 828675"/>
              <a:gd name="connsiteX1" fmla="*/ 0 w 390525"/>
              <a:gd name="connsiteY1" fmla="*/ 440055 h 828675"/>
              <a:gd name="connsiteX2" fmla="*/ 202882 w 390525"/>
              <a:gd name="connsiteY2" fmla="*/ 440055 h 828675"/>
              <a:gd name="connsiteX3" fmla="*/ 202882 w 390525"/>
              <a:gd name="connsiteY3" fmla="*/ 481013 h 828675"/>
              <a:gd name="connsiteX4" fmla="*/ 46672 w 390525"/>
              <a:gd name="connsiteY4" fmla="*/ 637223 h 828675"/>
              <a:gd name="connsiteX5" fmla="*/ 46672 w 390525"/>
              <a:gd name="connsiteY5" fmla="*/ 830580 h 828675"/>
              <a:gd name="connsiteX6" fmla="*/ 396240 w 390525"/>
              <a:gd name="connsiteY6" fmla="*/ 481013 h 828675"/>
              <a:gd name="connsiteX7" fmla="*/ 396240 w 390525"/>
              <a:gd name="connsiteY7" fmla="*/ 0 h 828675"/>
              <a:gd name="connsiteX8" fmla="*/ 0 w 390525"/>
              <a:gd name="connsiteY8"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28675">
                <a:moveTo>
                  <a:pt x="0" y="0"/>
                </a:moveTo>
                <a:lnTo>
                  <a:pt x="0" y="440055"/>
                </a:lnTo>
                <a:lnTo>
                  <a:pt x="202882" y="440055"/>
                </a:lnTo>
                <a:lnTo>
                  <a:pt x="202882" y="481013"/>
                </a:lnTo>
                <a:cubicBezTo>
                  <a:pt x="202882" y="566738"/>
                  <a:pt x="133350" y="637223"/>
                  <a:pt x="46672" y="637223"/>
                </a:cubicBezTo>
                <a:lnTo>
                  <a:pt x="46672" y="830580"/>
                </a:lnTo>
                <a:cubicBezTo>
                  <a:pt x="239077" y="830580"/>
                  <a:pt x="396240" y="673418"/>
                  <a:pt x="396240" y="481013"/>
                </a:cubicBezTo>
                <a:lnTo>
                  <a:pt x="396240" y="0"/>
                </a:lnTo>
                <a:lnTo>
                  <a:pt x="0" y="0"/>
                </a:lnTo>
                <a:close/>
              </a:path>
            </a:pathLst>
          </a:custGeom>
          <a:solidFill>
            <a:schemeClr val="accent1"/>
          </a:solidFill>
          <a:ln w="9525"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1BDD027-135D-40FB-AAF1-991E1C180A54}"/>
              </a:ext>
            </a:extLst>
          </p:cNvPr>
          <p:cNvSpPr>
            <a:spLocks noGrp="1"/>
          </p:cNvSpPr>
          <p:nvPr>
            <p:ph type="body" sz="quarter" idx="16" hasCustomPrompt="1"/>
          </p:nvPr>
        </p:nvSpPr>
        <p:spPr>
          <a:xfrm>
            <a:off x="6391275" y="1798638"/>
            <a:ext cx="5021263" cy="2585323"/>
          </a:xfrm>
        </p:spPr>
        <p:txBody>
          <a:bodyPr/>
          <a:lstStyle>
            <a:lvl1pPr marL="0" indent="0">
              <a:spcBef>
                <a:spcPts val="1200"/>
              </a:spcBef>
              <a:buNone/>
              <a:defRPr sz="2400" i="0"/>
            </a:lvl1pPr>
            <a:lvl2pPr marL="228600" indent="0">
              <a:spcBef>
                <a:spcPts val="1200"/>
              </a:spcBef>
              <a:buNone/>
              <a:defRPr sz="2400" i="1"/>
            </a:lvl2pPr>
            <a:lvl3pPr marL="457200" indent="0">
              <a:spcBef>
                <a:spcPts val="1200"/>
              </a:spcBef>
              <a:buNone/>
              <a:defRPr sz="2400" i="1"/>
            </a:lvl3pPr>
            <a:lvl4pPr marL="661988" indent="0">
              <a:spcBef>
                <a:spcPts val="1200"/>
              </a:spcBef>
              <a:buNone/>
              <a:defRPr sz="2400" i="1"/>
            </a:lvl4pPr>
            <a:lvl5pPr marL="855663" indent="0">
              <a:spcBef>
                <a:spcPts val="1200"/>
              </a:spcBef>
              <a:buNone/>
              <a:defRPr sz="2400" i="1"/>
            </a:lvl5pPr>
          </a:lstStyle>
          <a:p>
            <a:pPr lvl="0" defTabSz="932472" fontAlgn="base">
              <a:spcBef>
                <a:spcPts val="1800"/>
              </a:spcBef>
              <a:spcAft>
                <a:spcPct val="0"/>
              </a:spcAft>
              <a:defRPr/>
            </a:pPr>
            <a:r>
              <a:rPr lang="en-US" sz="2400" i="1" dirty="0">
                <a:ea typeface="Segoe UI" pitchFamily="34" charset="0"/>
                <a:cs typeface="Segoe UI" pitchFamily="34" charset="0"/>
              </a:rPr>
              <a:t>“Lorem ipsum dolor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consectetuer</a:t>
            </a:r>
            <a:r>
              <a:rPr lang="en-US" sz="2400" i="1" dirty="0">
                <a:ea typeface="Segoe UI" pitchFamily="34" charset="0"/>
                <a:cs typeface="Segoe UI" pitchFamily="34" charset="0"/>
              </a:rPr>
              <a:t> </a:t>
            </a:r>
            <a:r>
              <a:rPr lang="en-US" sz="2400" i="1" dirty="0" err="1">
                <a:ea typeface="Segoe UI" pitchFamily="34" charset="0"/>
                <a:cs typeface="Segoe UI" pitchFamily="34" charset="0"/>
              </a:rPr>
              <a:t>adipiscing</a:t>
            </a:r>
            <a:r>
              <a:rPr lang="en-US" sz="2400" i="1" dirty="0">
                <a:ea typeface="Segoe UI" pitchFamily="34" charset="0"/>
                <a:cs typeface="Segoe UI" pitchFamily="34" charset="0"/>
              </a:rPr>
              <a:t> </a:t>
            </a:r>
            <a:r>
              <a:rPr lang="en-US" sz="2400" i="1" dirty="0" err="1">
                <a:ea typeface="Segoe UI" pitchFamily="34" charset="0"/>
                <a:cs typeface="Segoe UI" pitchFamily="34" charset="0"/>
              </a:rPr>
              <a:t>elit</a:t>
            </a:r>
            <a:r>
              <a:rPr lang="en-US" sz="2400" i="1" dirty="0">
                <a:ea typeface="Segoe UI" pitchFamily="34" charset="0"/>
                <a:cs typeface="Segoe UI" pitchFamily="34" charset="0"/>
              </a:rPr>
              <a:t>. Maecenas </a:t>
            </a:r>
            <a:r>
              <a:rPr lang="en-US" sz="2400" i="1" dirty="0" err="1">
                <a:ea typeface="Segoe UI" pitchFamily="34" charset="0"/>
                <a:cs typeface="Segoe UI" pitchFamily="34" charset="0"/>
              </a:rPr>
              <a:t>porttitor</a:t>
            </a:r>
            <a:r>
              <a:rPr lang="en-US" sz="2400" i="1" dirty="0">
                <a:ea typeface="Segoe UI" pitchFamily="34" charset="0"/>
                <a:cs typeface="Segoe UI" pitchFamily="34" charset="0"/>
              </a:rPr>
              <a:t> </a:t>
            </a:r>
            <a:r>
              <a:rPr lang="en-US" sz="2400" i="1" dirty="0" err="1">
                <a:ea typeface="Segoe UI" pitchFamily="34" charset="0"/>
                <a:cs typeface="Segoe UI" pitchFamily="34" charset="0"/>
              </a:rPr>
              <a:t>congue</a:t>
            </a:r>
            <a:r>
              <a:rPr lang="en-US" sz="2400" i="1" dirty="0">
                <a:ea typeface="Segoe UI" pitchFamily="34" charset="0"/>
                <a:cs typeface="Segoe UI" pitchFamily="34" charset="0"/>
              </a:rPr>
              <a:t> </a:t>
            </a:r>
            <a:r>
              <a:rPr lang="en-US" sz="2400" i="1" dirty="0" err="1">
                <a:ea typeface="Segoe UI" pitchFamily="34" charset="0"/>
                <a:cs typeface="Segoe UI" pitchFamily="34" charset="0"/>
              </a:rPr>
              <a:t>massa</a:t>
            </a:r>
            <a:r>
              <a:rPr lang="en-US" sz="2400" i="1" dirty="0">
                <a:ea typeface="Segoe UI" pitchFamily="34" charset="0"/>
                <a:cs typeface="Segoe UI" pitchFamily="34" charset="0"/>
              </a:rPr>
              <a:t>. </a:t>
            </a:r>
            <a:r>
              <a:rPr lang="en-US" sz="2400" i="1" dirty="0" err="1">
                <a:ea typeface="Segoe UI" pitchFamily="34" charset="0"/>
                <a:cs typeface="Segoe UI" pitchFamily="34" charset="0"/>
              </a:rPr>
              <a:t>Fusce</a:t>
            </a:r>
            <a:r>
              <a:rPr lang="en-US" sz="2400" i="1" dirty="0">
                <a:ea typeface="Segoe UI" pitchFamily="34" charset="0"/>
                <a:cs typeface="Segoe UI" pitchFamily="34" charset="0"/>
              </a:rPr>
              <a:t> </a:t>
            </a:r>
            <a:r>
              <a:rPr lang="en-US" sz="2400" i="1" dirty="0" err="1">
                <a:ea typeface="Segoe UI" pitchFamily="34" charset="0"/>
                <a:cs typeface="Segoe UI" pitchFamily="34" charset="0"/>
              </a:rPr>
              <a:t>posuere</a:t>
            </a:r>
            <a:r>
              <a:rPr lang="en-US" sz="2400" i="1" dirty="0">
                <a:ea typeface="Segoe UI" pitchFamily="34" charset="0"/>
                <a:cs typeface="Segoe UI" pitchFamily="34" charset="0"/>
              </a:rPr>
              <a:t>, magna sed pulvinar </a:t>
            </a:r>
            <a:r>
              <a:rPr lang="en-US" sz="2400" i="1" dirty="0" err="1">
                <a:ea typeface="Segoe UI" pitchFamily="34" charset="0"/>
                <a:cs typeface="Segoe UI" pitchFamily="34" charset="0"/>
              </a:rPr>
              <a:t>ultricies</a:t>
            </a:r>
            <a:r>
              <a:rPr lang="en-US" sz="2400" i="1" dirty="0">
                <a:ea typeface="Segoe UI" pitchFamily="34" charset="0"/>
                <a:cs typeface="Segoe UI" pitchFamily="34" charset="0"/>
              </a:rPr>
              <a:t>, </a:t>
            </a:r>
            <a:r>
              <a:rPr lang="en-US" sz="2400" i="1" dirty="0" err="1">
                <a:ea typeface="Segoe UI" pitchFamily="34" charset="0"/>
                <a:cs typeface="Segoe UI" pitchFamily="34" charset="0"/>
              </a:rPr>
              <a:t>purus</a:t>
            </a:r>
            <a:r>
              <a:rPr lang="en-US" sz="2400" i="1" dirty="0">
                <a:ea typeface="Segoe UI" pitchFamily="34" charset="0"/>
                <a:cs typeface="Segoe UI" pitchFamily="34" charset="0"/>
              </a:rPr>
              <a:t> </a:t>
            </a:r>
            <a:r>
              <a:rPr lang="en-US" sz="2400" i="1" dirty="0" err="1">
                <a:ea typeface="Segoe UI" pitchFamily="34" charset="0"/>
                <a:cs typeface="Segoe UI" pitchFamily="34" charset="0"/>
              </a:rPr>
              <a:t>lectus</a:t>
            </a:r>
            <a:r>
              <a:rPr lang="en-US" sz="2400" i="1" dirty="0">
                <a:ea typeface="Segoe UI" pitchFamily="34" charset="0"/>
                <a:cs typeface="Segoe UI" pitchFamily="34" charset="0"/>
              </a:rPr>
              <a:t> </a:t>
            </a:r>
            <a:r>
              <a:rPr lang="en-US" sz="2400" i="1" dirty="0" err="1">
                <a:ea typeface="Segoe UI" pitchFamily="34" charset="0"/>
                <a:cs typeface="Segoe UI" pitchFamily="34" charset="0"/>
              </a:rPr>
              <a:t>malesuada</a:t>
            </a:r>
            <a:r>
              <a:rPr lang="en-US" sz="2400" i="1" dirty="0">
                <a:ea typeface="Segoe UI" pitchFamily="34" charset="0"/>
                <a:cs typeface="Segoe UI" pitchFamily="34" charset="0"/>
              </a:rPr>
              <a:t> libero, sit </a:t>
            </a:r>
            <a:r>
              <a:rPr lang="en-US" sz="2400" i="1" dirty="0" err="1">
                <a:ea typeface="Segoe UI" pitchFamily="34" charset="0"/>
                <a:cs typeface="Segoe UI" pitchFamily="34" charset="0"/>
              </a:rPr>
              <a:t>amet</a:t>
            </a:r>
            <a:r>
              <a:rPr lang="en-US" sz="2400" i="1" dirty="0">
                <a:ea typeface="Segoe UI" pitchFamily="34" charset="0"/>
                <a:cs typeface="Segoe UI" pitchFamily="34" charset="0"/>
              </a:rPr>
              <a:t> </a:t>
            </a:r>
            <a:r>
              <a:rPr lang="en-US" sz="2400" i="1" dirty="0" err="1">
                <a:ea typeface="Segoe UI" pitchFamily="34" charset="0"/>
                <a:cs typeface="Segoe UI" pitchFamily="34" charset="0"/>
              </a:rPr>
              <a:t>commodo</a:t>
            </a:r>
            <a:r>
              <a:rPr lang="en-US" sz="2400" i="1" dirty="0">
                <a:ea typeface="Segoe UI" pitchFamily="34" charset="0"/>
                <a:cs typeface="Segoe UI" pitchFamily="34" charset="0"/>
              </a:rPr>
              <a:t> magna </a:t>
            </a:r>
            <a:r>
              <a:rPr lang="en-US" sz="2400" i="1" dirty="0" err="1">
                <a:ea typeface="Segoe UI" pitchFamily="34" charset="0"/>
                <a:cs typeface="Segoe UI" pitchFamily="34" charset="0"/>
              </a:rPr>
              <a:t>eros</a:t>
            </a:r>
            <a:r>
              <a:rPr lang="en-US" sz="2400" i="1" dirty="0">
                <a:ea typeface="Segoe UI" pitchFamily="34" charset="0"/>
                <a:cs typeface="Segoe UI" pitchFamily="34" charset="0"/>
              </a:rPr>
              <a:t> </a:t>
            </a:r>
            <a:r>
              <a:rPr lang="en-US" sz="2400" i="1" dirty="0" err="1">
                <a:ea typeface="Segoe UI" pitchFamily="34" charset="0"/>
                <a:cs typeface="Segoe UI" pitchFamily="34" charset="0"/>
              </a:rPr>
              <a:t>quis</a:t>
            </a:r>
            <a:r>
              <a:rPr lang="en-US" sz="2400" i="1" dirty="0">
                <a:ea typeface="Segoe UI" pitchFamily="34" charset="0"/>
                <a:cs typeface="Segoe UI" pitchFamily="34" charset="0"/>
              </a:rPr>
              <a:t> </a:t>
            </a:r>
            <a:r>
              <a:rPr lang="en-US" sz="2400" i="1" dirty="0" err="1">
                <a:ea typeface="Segoe UI" pitchFamily="34" charset="0"/>
                <a:cs typeface="Segoe UI" pitchFamily="34" charset="0"/>
              </a:rPr>
              <a:t>urna</a:t>
            </a:r>
            <a:r>
              <a:rPr lang="en-US" sz="2400" i="1" dirty="0">
                <a:ea typeface="Segoe UI" pitchFamily="34" charset="0"/>
                <a:cs typeface="Segoe UI" pitchFamily="34" charset="0"/>
              </a:rPr>
              <a:t>”.</a:t>
            </a:r>
          </a:p>
        </p:txBody>
      </p:sp>
      <p:sp>
        <p:nvSpPr>
          <p:cNvPr id="5" name="Text Placeholder 4">
            <a:extLst>
              <a:ext uri="{FF2B5EF4-FFF2-40B4-BE49-F238E27FC236}">
                <a16:creationId xmlns:a16="http://schemas.microsoft.com/office/drawing/2014/main" id="{0A3BC3D8-7A0A-48A3-8467-EB21E80EC06D}"/>
              </a:ext>
            </a:extLst>
          </p:cNvPr>
          <p:cNvSpPr>
            <a:spLocks noGrp="1"/>
          </p:cNvSpPr>
          <p:nvPr>
            <p:ph type="body" sz="quarter" idx="18" hasCustomPrompt="1"/>
          </p:nvPr>
        </p:nvSpPr>
        <p:spPr>
          <a:xfrm>
            <a:off x="9183688" y="5194300"/>
            <a:ext cx="3008312" cy="554038"/>
          </a:xfrm>
          <a:solidFill>
            <a:schemeClr val="accent1"/>
          </a:solidFill>
        </p:spPr>
        <p:txBody>
          <a:bodyPr lIns="182880" tIns="91440" rIns="182880" bIns="91440" anchor="ctr">
            <a:noAutofit/>
          </a:bodyPr>
          <a:lstStyle>
            <a:lvl1pPr marL="0" indent="0">
              <a:buNone/>
              <a:defRPr sz="2000">
                <a:solidFill>
                  <a:schemeClr val="tx1"/>
                </a:solidFill>
                <a:latin typeface="+mj-lt"/>
              </a:defRPr>
            </a:lvl1pPr>
            <a:lvl2pPr marL="228600" indent="0">
              <a:buNone/>
              <a:defRPr sz="2000">
                <a:solidFill>
                  <a:schemeClr val="bg1"/>
                </a:solidFill>
              </a:defRPr>
            </a:lvl2pPr>
            <a:lvl3pPr marL="457200" indent="0">
              <a:buNone/>
              <a:defRPr sz="2000">
                <a:solidFill>
                  <a:schemeClr val="bg1"/>
                </a:solidFill>
              </a:defRPr>
            </a:lvl3pPr>
            <a:lvl4pPr marL="661988" indent="0">
              <a:buNone/>
              <a:defRPr sz="2000">
                <a:solidFill>
                  <a:schemeClr val="bg1"/>
                </a:solidFill>
              </a:defRPr>
            </a:lvl4pPr>
            <a:lvl5pPr marL="855663" indent="0">
              <a:buNone/>
              <a:defRPr sz="2000">
                <a:solidFill>
                  <a:schemeClr val="bg1"/>
                </a:solidFill>
              </a:defRPr>
            </a:lvl5pPr>
          </a:lstStyle>
          <a:p>
            <a:r>
              <a:rPr lang="en-US" sz="2000" i="0" dirty="0">
                <a:ea typeface="Segoe UI" pitchFamily="34" charset="0"/>
                <a:cs typeface="Segoe UI" pitchFamily="34" charset="0"/>
              </a:rPr>
              <a:t>Lorem ipsum </a:t>
            </a:r>
            <a:endParaRPr lang="en-US" i="0" dirty="0"/>
          </a:p>
        </p:txBody>
      </p:sp>
    </p:spTree>
    <p:extLst>
      <p:ext uri="{BB962C8B-B14F-4D97-AF65-F5344CB8AC3E}">
        <p14:creationId xmlns:p14="http://schemas.microsoft.com/office/powerpoint/2010/main" val="399520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E1ABE5-20E7-47AF-9DC2-E8D861E0417A}"/>
              </a:ext>
            </a:extLst>
          </p:cNvPr>
          <p:cNvSpPr/>
          <p:nvPr/>
        </p:nvSpPr>
        <p:spPr bwMode="auto">
          <a:xfrm>
            <a:off x="281354" y="0"/>
            <a:ext cx="3985846"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372A89A-C394-48DA-8A73-2136C31EA9CC}"/>
              </a:ext>
            </a:extLst>
          </p:cNvPr>
          <p:cNvSpPr>
            <a:spLocks noGrp="1"/>
          </p:cNvSpPr>
          <p:nvPr>
            <p:ph type="pic" sz="quarter" idx="10" hasCustomPrompt="1"/>
          </p:nvPr>
        </p:nvSpPr>
        <p:spPr>
          <a:xfrm>
            <a:off x="4267200" y="0"/>
            <a:ext cx="7924799" cy="6858000"/>
          </a:xfrm>
          <a:blipFill>
            <a:blip r:embed="rId2"/>
            <a:stretch>
              <a:fillRect/>
            </a:stretch>
          </a:blipFill>
        </p:spPr>
        <p:txBody>
          <a:bodyPr tIns="6400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0" name="Text Placeholder 9">
            <a:extLst>
              <a:ext uri="{FF2B5EF4-FFF2-40B4-BE49-F238E27FC236}">
                <a16:creationId xmlns:a16="http://schemas.microsoft.com/office/drawing/2014/main" id="{2CA9929F-02E6-485D-B1C1-4DC6F2BF95F6}"/>
              </a:ext>
            </a:extLst>
          </p:cNvPr>
          <p:cNvSpPr>
            <a:spLocks noGrp="1"/>
          </p:cNvSpPr>
          <p:nvPr>
            <p:ph type="body" sz="quarter" idx="11" hasCustomPrompt="1"/>
          </p:nvPr>
        </p:nvSpPr>
        <p:spPr>
          <a:xfrm>
            <a:off x="0" y="2438401"/>
            <a:ext cx="3985846" cy="2157045"/>
          </a:xfrm>
          <a:solidFill>
            <a:schemeClr val="accent1"/>
          </a:solidFill>
        </p:spPr>
        <p:txBody>
          <a:bodyPr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5400">
                <a:solidFill>
                  <a:schemeClr val="bg1"/>
                </a:solidFill>
                <a:latin typeface="+mj-lt"/>
              </a:defRPr>
            </a:lvl1pPr>
            <a:lvl2pPr marL="228600" indent="0" algn="ctr">
              <a:buNone/>
              <a:defRPr sz="4800">
                <a:solidFill>
                  <a:schemeClr val="bg1"/>
                </a:solidFill>
              </a:defRPr>
            </a:lvl2pPr>
            <a:lvl3pPr marL="457200" indent="0" algn="ctr">
              <a:buNone/>
              <a:defRPr sz="4800">
                <a:solidFill>
                  <a:schemeClr val="bg1"/>
                </a:solidFill>
              </a:defRPr>
            </a:lvl3pPr>
            <a:lvl4pPr marL="661988" indent="0" algn="ctr">
              <a:buNone/>
              <a:defRPr sz="4800">
                <a:solidFill>
                  <a:schemeClr val="bg1"/>
                </a:solidFill>
              </a:defRPr>
            </a:lvl4pPr>
            <a:lvl5pPr marL="855663" indent="0" algn="ctr">
              <a:buNone/>
              <a:defRPr sz="48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557086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_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588D262-32ED-4733-B3EA-C4345E082545}"/>
              </a:ext>
            </a:extLst>
          </p:cNvPr>
          <p:cNvSpPr>
            <a:spLocks noGrp="1"/>
          </p:cNvSpPr>
          <p:nvPr>
            <p:ph type="pic" sz="quarter" idx="12" hasCustomPrompt="1"/>
          </p:nvPr>
        </p:nvSpPr>
        <p:spPr>
          <a:xfrm>
            <a:off x="0" y="0"/>
            <a:ext cx="2865438"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8" name="Picture Placeholder 16">
            <a:extLst>
              <a:ext uri="{FF2B5EF4-FFF2-40B4-BE49-F238E27FC236}">
                <a16:creationId xmlns:a16="http://schemas.microsoft.com/office/drawing/2014/main" id="{E7C16479-6AFB-43D7-A361-EE9374B4670A}"/>
              </a:ext>
            </a:extLst>
          </p:cNvPr>
          <p:cNvSpPr>
            <a:spLocks noGrp="1"/>
          </p:cNvSpPr>
          <p:nvPr>
            <p:ph type="pic" sz="quarter" idx="13" hasCustomPrompt="1"/>
          </p:nvPr>
        </p:nvSpPr>
        <p:spPr>
          <a:xfrm>
            <a:off x="2865120" y="0"/>
            <a:ext cx="301752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 tap icon below to insert</a:t>
            </a:r>
          </a:p>
        </p:txBody>
      </p:sp>
      <p:sp>
        <p:nvSpPr>
          <p:cNvPr id="19" name="Picture Placeholder 16">
            <a:extLst>
              <a:ext uri="{FF2B5EF4-FFF2-40B4-BE49-F238E27FC236}">
                <a16:creationId xmlns:a16="http://schemas.microsoft.com/office/drawing/2014/main" id="{A387AC40-884B-45EE-986B-21A59D27396D}"/>
              </a:ext>
            </a:extLst>
          </p:cNvPr>
          <p:cNvSpPr>
            <a:spLocks noGrp="1"/>
          </p:cNvSpPr>
          <p:nvPr>
            <p:ph type="pic" sz="quarter" idx="14" hasCustomPrompt="1"/>
          </p:nvPr>
        </p:nvSpPr>
        <p:spPr>
          <a:xfrm>
            <a:off x="5882640" y="0"/>
            <a:ext cx="6309360" cy="3465576"/>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 here or click or</a:t>
            </a:r>
            <a:br>
              <a:rPr lang="en-US" dirty="0"/>
            </a:br>
            <a:r>
              <a:rPr lang="en-US" dirty="0"/>
              <a:t>tap icon below to insert</a:t>
            </a:r>
          </a:p>
        </p:txBody>
      </p:sp>
      <p:sp>
        <p:nvSpPr>
          <p:cNvPr id="20" name="Picture Placeholder 16">
            <a:extLst>
              <a:ext uri="{FF2B5EF4-FFF2-40B4-BE49-F238E27FC236}">
                <a16:creationId xmlns:a16="http://schemas.microsoft.com/office/drawing/2014/main" id="{C8023724-EF19-4EA5-9413-0D6280CD8E41}"/>
              </a:ext>
            </a:extLst>
          </p:cNvPr>
          <p:cNvSpPr>
            <a:spLocks noGrp="1"/>
          </p:cNvSpPr>
          <p:nvPr>
            <p:ph type="pic" sz="quarter" idx="15" hasCustomPrompt="1"/>
          </p:nvPr>
        </p:nvSpPr>
        <p:spPr>
          <a:xfrm>
            <a:off x="0" y="3456432"/>
            <a:ext cx="3505200" cy="3401568"/>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1" name="Picture Placeholder 16">
            <a:extLst>
              <a:ext uri="{FF2B5EF4-FFF2-40B4-BE49-F238E27FC236}">
                <a16:creationId xmlns:a16="http://schemas.microsoft.com/office/drawing/2014/main" id="{FA3DB8C0-36FB-4BD6-842C-8C95FF62F1BC}"/>
              </a:ext>
            </a:extLst>
          </p:cNvPr>
          <p:cNvSpPr>
            <a:spLocks noGrp="1"/>
          </p:cNvSpPr>
          <p:nvPr>
            <p:ph type="pic" sz="quarter" idx="16" hasCustomPrompt="1"/>
          </p:nvPr>
        </p:nvSpPr>
        <p:spPr>
          <a:xfrm>
            <a:off x="8680704" y="3455489"/>
            <a:ext cx="3511296" cy="1691464"/>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2" name="Picture Placeholder 16">
            <a:extLst>
              <a:ext uri="{FF2B5EF4-FFF2-40B4-BE49-F238E27FC236}">
                <a16:creationId xmlns:a16="http://schemas.microsoft.com/office/drawing/2014/main" id="{5C4BB6F8-9C81-470A-8B29-EAFD32DDDFA0}"/>
              </a:ext>
            </a:extLst>
          </p:cNvPr>
          <p:cNvSpPr>
            <a:spLocks noGrp="1"/>
          </p:cNvSpPr>
          <p:nvPr>
            <p:ph type="pic" sz="quarter" idx="17" hasCustomPrompt="1"/>
          </p:nvPr>
        </p:nvSpPr>
        <p:spPr>
          <a:xfrm>
            <a:off x="8680704" y="5146953"/>
            <a:ext cx="3511296" cy="1711047"/>
          </a:xfrm>
          <a:blipFill>
            <a:blip r:embed="rId2"/>
            <a:stretch>
              <a:fillRect/>
            </a:stretch>
          </a:blipFill>
        </p:spPr>
        <p:txBody>
          <a:bodyPr tIns="18288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solidFill>
                <a:latin typeface="+mj-l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a:t>
            </a:r>
            <a:br>
              <a:rPr lang="en-US" dirty="0"/>
            </a:br>
            <a:r>
              <a:rPr lang="en-US" dirty="0"/>
              <a:t>photo here or click or</a:t>
            </a:r>
            <a:br>
              <a:rPr lang="en-US" dirty="0"/>
            </a:br>
            <a:r>
              <a:rPr lang="en-US" dirty="0"/>
              <a:t>tap icon below to insert</a:t>
            </a:r>
          </a:p>
        </p:txBody>
      </p:sp>
      <p:sp>
        <p:nvSpPr>
          <p:cNvPr id="24" name="Text Placeholder 23">
            <a:extLst>
              <a:ext uri="{FF2B5EF4-FFF2-40B4-BE49-F238E27FC236}">
                <a16:creationId xmlns:a16="http://schemas.microsoft.com/office/drawing/2014/main" id="{CDF88CFE-4791-4F96-A140-560EAF6DA43C}"/>
              </a:ext>
            </a:extLst>
          </p:cNvPr>
          <p:cNvSpPr>
            <a:spLocks noGrp="1"/>
          </p:cNvSpPr>
          <p:nvPr>
            <p:ph type="body" sz="quarter" idx="18" hasCustomPrompt="1"/>
          </p:nvPr>
        </p:nvSpPr>
        <p:spPr>
          <a:xfrm>
            <a:off x="3505199" y="3456432"/>
            <a:ext cx="5193792" cy="3401568"/>
          </a:xfrm>
          <a:solidFill>
            <a:schemeClr val="accent1"/>
          </a:solidFill>
        </p:spPr>
        <p:txBody>
          <a:bodyPr lIns="182880" tIns="91440" rIns="182880" bIns="91440" anchor="ctr">
            <a:noAutofit/>
          </a:bodyPr>
          <a:lstStyle>
            <a:lvl1pPr marL="0" marR="0" indent="0" algn="ctr" defTabSz="932472" rtl="0" eaLnBrk="1" fontAlgn="base" latinLnBrk="0" hangingPunct="1">
              <a:lnSpc>
                <a:spcPct val="100000"/>
              </a:lnSpc>
              <a:spcBef>
                <a:spcPct val="0"/>
              </a:spcBef>
              <a:spcAft>
                <a:spcPct val="0"/>
              </a:spcAft>
              <a:buClrTx/>
              <a:buSzTx/>
              <a:buFontTx/>
              <a:buNone/>
              <a:tabLst/>
              <a:defRPr sz="6000">
                <a:solidFill>
                  <a:schemeClr val="tx1"/>
                </a:solidFill>
                <a:latin typeface="+mj-lt"/>
              </a:defRPr>
            </a:lvl1pPr>
            <a:lvl2pPr marL="228600" indent="0" algn="ctr">
              <a:buNone/>
              <a:defRPr sz="5000">
                <a:solidFill>
                  <a:schemeClr val="bg1"/>
                </a:solidFill>
              </a:defRPr>
            </a:lvl2pPr>
            <a:lvl3pPr marL="457200" indent="0" algn="ctr">
              <a:buNone/>
              <a:defRPr sz="5000">
                <a:solidFill>
                  <a:schemeClr val="bg1"/>
                </a:solidFill>
              </a:defRPr>
            </a:lvl3pPr>
            <a:lvl4pPr marL="661988" indent="0" algn="ctr">
              <a:buNone/>
              <a:defRPr sz="5000">
                <a:solidFill>
                  <a:schemeClr val="bg1"/>
                </a:solidFill>
              </a:defRPr>
            </a:lvl4pPr>
            <a:lvl5pPr marL="855663" indent="0" algn="ctr">
              <a:buNone/>
              <a:defRPr sz="5000">
                <a:solidFill>
                  <a:schemeClr val="bg1"/>
                </a:solidFill>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Thank you!</a:t>
            </a:r>
          </a:p>
        </p:txBody>
      </p:sp>
    </p:spTree>
    <p:extLst>
      <p:ext uri="{BB962C8B-B14F-4D97-AF65-F5344CB8AC3E}">
        <p14:creationId xmlns:p14="http://schemas.microsoft.com/office/powerpoint/2010/main" val="1385700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186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0853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86211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093228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image" Target="../media/image1.emf"/><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theme" Target="../theme/theme2.xml"/><Relationship Id="rId8" Type="http://schemas.openxmlformats.org/officeDocument/2006/relationships/slideLayout" Target="../slideLayouts/slideLayout59.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69107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9418013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0.xml"/><Relationship Id="rId1" Type="http://schemas.openxmlformats.org/officeDocument/2006/relationships/tags" Target="../tags/tag11.xml"/><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3.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6.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9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0.xml"/><Relationship Id="rId1" Type="http://schemas.openxmlformats.org/officeDocument/2006/relationships/tags" Target="../tags/tag1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0.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0.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0.xml"/><Relationship Id="rId1" Type="http://schemas.openxmlformats.org/officeDocument/2006/relationships/tags" Target="../tags/tag15.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40.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0.xml"/><Relationship Id="rId1" Type="http://schemas.openxmlformats.org/officeDocument/2006/relationships/tags" Target="../tags/tag1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0.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5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2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0.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51.xml"/><Relationship Id="rId1" Type="http://schemas.openxmlformats.org/officeDocument/2006/relationships/tags" Target="../tags/tag26.xml"/><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0.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1.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0.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3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0.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0.xml"/><Relationship Id="rId1" Type="http://schemas.openxmlformats.org/officeDocument/2006/relationships/tags" Target="../tags/tag4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1.xml"/><Relationship Id="rId1" Type="http://schemas.openxmlformats.org/officeDocument/2006/relationships/tags" Target="../tags/tag5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0.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0.xml"/><Relationship Id="rId1" Type="http://schemas.openxmlformats.org/officeDocument/2006/relationships/tags" Target="../tags/tag5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1.xml"/><Relationship Id="rId1" Type="http://schemas.openxmlformats.org/officeDocument/2006/relationships/tags" Target="../tags/tag5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1.xml"/><Relationship Id="rId1" Type="http://schemas.openxmlformats.org/officeDocument/2006/relationships/tags" Target="../tags/tag59.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58.xml"/><Relationship Id="rId1" Type="http://schemas.openxmlformats.org/officeDocument/2006/relationships/tags" Target="../tags/tag6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6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0.xml"/><Relationship Id="rId1" Type="http://schemas.openxmlformats.org/officeDocument/2006/relationships/tags" Target="../tags/tag8.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6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1.xml"/><Relationship Id="rId1" Type="http://schemas.openxmlformats.org/officeDocument/2006/relationships/tags" Target="../tags/tag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6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6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1.xml"/><Relationship Id="rId1" Type="http://schemas.openxmlformats.org/officeDocument/2006/relationships/tags" Target="../tags/tag67.xml"/><Relationship Id="rId4" Type="http://schemas.openxmlformats.org/officeDocument/2006/relationships/image" Target="../media/image51.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6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0.xml"/><Relationship Id="rId1" Type="http://schemas.openxmlformats.org/officeDocument/2006/relationships/tags" Target="../tags/tag70.xml"/></Relationships>
</file>

<file path=ppt/slides/_rels/slide7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2.xml"/><Relationship Id="rId7" Type="http://schemas.openxmlformats.org/officeDocument/2006/relationships/diagramColors" Target="../diagrams/colors2.xml"/><Relationship Id="rId2" Type="http://schemas.openxmlformats.org/officeDocument/2006/relationships/slideLayout" Target="../slideLayouts/slideLayout51.xml"/><Relationship Id="rId1" Type="http://schemas.openxmlformats.org/officeDocument/2006/relationships/tags" Target="../tags/tag7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slideLayout" Target="../slideLayouts/slideLayout51.xml"/><Relationship Id="rId1" Type="http://schemas.openxmlformats.org/officeDocument/2006/relationships/tags" Target="../tags/tag7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0.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51.xml"/><Relationship Id="rId1" Type="http://schemas.openxmlformats.org/officeDocument/2006/relationships/tags" Target="../tags/tag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1.xml"/><Relationship Id="rId1" Type="http://schemas.openxmlformats.org/officeDocument/2006/relationships/tags" Target="../tags/tag7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7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7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0.xml"/><Relationship Id="rId1" Type="http://schemas.openxmlformats.org/officeDocument/2006/relationships/tags" Target="../tags/tag10.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3.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5.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88.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89.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9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Review &amp; Reteach</a:t>
            </a:r>
          </a:p>
        </p:txBody>
      </p:sp>
      <p:sp>
        <p:nvSpPr>
          <p:cNvPr id="3" name="Subtitle 2"/>
          <p:cNvSpPr>
            <a:spLocks noGrp="1"/>
          </p:cNvSpPr>
          <p:nvPr>
            <p:ph type="subTitle" idx="1"/>
          </p:nvPr>
        </p:nvSpPr>
        <p:spPr>
          <a:xfrm>
            <a:off x="1524000" y="3602038"/>
            <a:ext cx="9144000" cy="369332"/>
          </a:xfrm>
        </p:spPr>
        <p:txBody>
          <a:bodyPr/>
          <a:lstStyle/>
          <a:p>
            <a:r>
              <a:rPr lang="en-US" dirty="0"/>
              <a:t>[ 6.00 ] [ Today’s Date ] [ Instructor Name ]</a:t>
            </a:r>
          </a:p>
        </p:txBody>
      </p:sp>
    </p:spTree>
    <p:custDataLst>
      <p:tags r:id="rId1"/>
    </p:custDataLst>
    <p:extLst>
      <p:ext uri="{BB962C8B-B14F-4D97-AF65-F5344CB8AC3E}">
        <p14:creationId xmlns:p14="http://schemas.microsoft.com/office/powerpoint/2010/main" val="2506129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2453" y="1267012"/>
            <a:ext cx="5809277" cy="3723341"/>
          </a:xfrm>
          <a:prstGeom prst="rect">
            <a:avLst/>
          </a:prstGeom>
        </p:spPr>
      </p:pic>
      <p:pic>
        <p:nvPicPr>
          <p:cNvPr id="5" name="Picture 4"/>
          <p:cNvPicPr>
            <a:picLocks noChangeAspect="1"/>
          </p:cNvPicPr>
          <p:nvPr/>
        </p:nvPicPr>
        <p:blipFill>
          <a:blip r:embed="rId4"/>
          <a:stretch>
            <a:fillRect/>
          </a:stretch>
        </p:blipFill>
        <p:spPr>
          <a:xfrm>
            <a:off x="6241730" y="1267012"/>
            <a:ext cx="5941319" cy="2981231"/>
          </a:xfrm>
          <a:prstGeom prst="rect">
            <a:avLst/>
          </a:prstGeom>
        </p:spPr>
      </p:pic>
    </p:spTree>
    <p:custDataLst>
      <p:tags r:id="rId1"/>
    </p:custDataLst>
    <p:extLst>
      <p:ext uri="{BB962C8B-B14F-4D97-AF65-F5344CB8AC3E}">
        <p14:creationId xmlns:p14="http://schemas.microsoft.com/office/powerpoint/2010/main" val="166131239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Regrade/Resubmit</a:t>
            </a:r>
          </a:p>
        </p:txBody>
      </p:sp>
      <p:sp>
        <p:nvSpPr>
          <p:cNvPr id="3" name="Content Placeholder 2"/>
          <p:cNvSpPr>
            <a:spLocks noGrp="1"/>
          </p:cNvSpPr>
          <p:nvPr>
            <p:ph idx="1"/>
          </p:nvPr>
        </p:nvSpPr>
        <p:spPr>
          <a:xfrm>
            <a:off x="584200" y="1435503"/>
            <a:ext cx="11018520" cy="2412968"/>
          </a:xfrm>
        </p:spPr>
        <p:txBody>
          <a:bodyPr/>
          <a:lstStyle/>
          <a:p>
            <a:pPr marL="0" indent="0">
              <a:buNone/>
            </a:pPr>
            <a:r>
              <a:rPr lang="en-US" dirty="0"/>
              <a:t>You all can get full credit  on your homework grades by correcting them now, in class.</a:t>
            </a:r>
          </a:p>
          <a:p>
            <a:endParaRPr lang="en-US" dirty="0"/>
          </a:p>
          <a:p>
            <a:pPr marL="0" indent="0">
              <a:buNone/>
            </a:pPr>
            <a:r>
              <a:rPr lang="en-US" dirty="0"/>
              <a:t>Use your error checking algorithm, and if you need help just ask!</a:t>
            </a:r>
          </a:p>
          <a:p>
            <a:pPr marL="0" indent="0">
              <a:buNone/>
            </a:pPr>
            <a:endParaRPr lang="en-US" dirty="0"/>
          </a:p>
        </p:txBody>
      </p:sp>
    </p:spTree>
    <p:custDataLst>
      <p:tags r:id="rId1"/>
    </p:custDataLst>
    <p:extLst>
      <p:ext uri="{BB962C8B-B14F-4D97-AF65-F5344CB8AC3E}">
        <p14:creationId xmlns:p14="http://schemas.microsoft.com/office/powerpoint/2010/main" val="485091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Begin reviewing chapter 9 for the Unit 6 Test.</a:t>
            </a:r>
          </a:p>
          <a:p>
            <a:pPr marL="0" indent="0">
              <a:buNone/>
            </a:pPr>
            <a:endParaRPr lang="en-US" dirty="0"/>
          </a:p>
        </p:txBody>
      </p:sp>
    </p:spTree>
    <p:custDataLst>
      <p:tags r:id="rId1"/>
    </p:custDataLst>
    <p:extLst>
      <p:ext uri="{BB962C8B-B14F-4D97-AF65-F5344CB8AC3E}">
        <p14:creationId xmlns:p14="http://schemas.microsoft.com/office/powerpoint/2010/main" val="912080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Review</a:t>
            </a:r>
          </a:p>
        </p:txBody>
      </p:sp>
      <p:sp>
        <p:nvSpPr>
          <p:cNvPr id="3" name="Subtitle 2"/>
          <p:cNvSpPr>
            <a:spLocks noGrp="1"/>
          </p:cNvSpPr>
          <p:nvPr>
            <p:ph type="subTitle" idx="1"/>
          </p:nvPr>
        </p:nvSpPr>
        <p:spPr/>
        <p:txBody>
          <a:bodyPr/>
          <a:lstStyle/>
          <a:p>
            <a:r>
              <a:rPr lang="en-US" dirty="0"/>
              <a:t>[ 6.09 ] [ Today’s Date ] [ Instructor Name ]</a:t>
            </a:r>
          </a:p>
        </p:txBody>
      </p:sp>
    </p:spTree>
    <p:custDataLst>
      <p:tags r:id="rId1"/>
    </p:custDataLst>
    <p:extLst>
      <p:ext uri="{BB962C8B-B14F-4D97-AF65-F5344CB8AC3E}">
        <p14:creationId xmlns:p14="http://schemas.microsoft.com/office/powerpoint/2010/main" val="4280762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1"/>
            <a:ext cx="9144000" cy="2387600"/>
          </a:xfrm>
        </p:spPr>
        <p:txBody>
          <a:bodyPr>
            <a:normAutofit/>
          </a:bodyPr>
          <a:lstStyle/>
          <a:p>
            <a:r>
              <a:rPr lang="en-US" sz="5000" dirty="0"/>
              <a:t>What’s on the test?</a:t>
            </a:r>
          </a:p>
        </p:txBody>
      </p:sp>
    </p:spTree>
    <p:custDataLst>
      <p:tags r:id="rId1"/>
    </p:custDataLst>
    <p:extLst>
      <p:ext uri="{BB962C8B-B14F-4D97-AF65-F5344CB8AC3E}">
        <p14:creationId xmlns:p14="http://schemas.microsoft.com/office/powerpoint/2010/main" val="27077390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09083"/>
            <a:ext cx="9144000" cy="2387600"/>
          </a:xfrm>
        </p:spPr>
        <p:txBody>
          <a:bodyPr>
            <a:normAutofit/>
          </a:bodyPr>
          <a:lstStyle/>
          <a:p>
            <a:r>
              <a:rPr lang="en-US" sz="5400" dirty="0"/>
              <a:t>Practice Test</a:t>
            </a:r>
          </a:p>
        </p:txBody>
      </p:sp>
    </p:spTree>
    <p:custDataLst>
      <p:tags r:id="rId1"/>
    </p:custDataLst>
    <p:extLst>
      <p:ext uri="{BB962C8B-B14F-4D97-AF65-F5344CB8AC3E}">
        <p14:creationId xmlns:p14="http://schemas.microsoft.com/office/powerpoint/2010/main" val="2393790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Topics</a:t>
            </a:r>
          </a:p>
        </p:txBody>
      </p:sp>
      <p:sp>
        <p:nvSpPr>
          <p:cNvPr id="3" name="Content Placeholder 2"/>
          <p:cNvSpPr>
            <a:spLocks noGrp="1"/>
          </p:cNvSpPr>
          <p:nvPr>
            <p:ph idx="1"/>
          </p:nvPr>
        </p:nvSpPr>
        <p:spPr/>
        <p:txBody>
          <a:bodyPr/>
          <a:lstStyle/>
          <a:p>
            <a:pPr marL="0" indent="0">
              <a:buNone/>
            </a:pPr>
            <a:r>
              <a:rPr lang="en-US" dirty="0"/>
              <a:t>Make a list of review topics that you feel you need to go over for the test tomorrow.</a:t>
            </a:r>
          </a:p>
          <a:p>
            <a:pPr marL="0" indent="0">
              <a:buNone/>
            </a:pPr>
            <a:endParaRPr lang="en-US" dirty="0"/>
          </a:p>
          <a:p>
            <a:pPr marL="0" indent="0">
              <a:buNone/>
            </a:pPr>
            <a:r>
              <a:rPr lang="en-US" dirty="0"/>
              <a:t>For each topic, follow up by reviewing the textbook, self-check problems, and the appropriate Practice problems.</a:t>
            </a:r>
          </a:p>
        </p:txBody>
      </p:sp>
    </p:spTree>
    <p:custDataLst>
      <p:tags r:id="rId1"/>
    </p:custDataLst>
    <p:extLst>
      <p:ext uri="{BB962C8B-B14F-4D97-AF65-F5344CB8AC3E}">
        <p14:creationId xmlns:p14="http://schemas.microsoft.com/office/powerpoint/2010/main" val="18827938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374153"/>
            <a:ext cx="9144000" cy="2387600"/>
          </a:xfrm>
        </p:spPr>
        <p:txBody>
          <a:bodyPr>
            <a:normAutofit/>
          </a:bodyPr>
          <a:lstStyle/>
          <a:p>
            <a:r>
              <a:rPr lang="en-US" sz="5000" dirty="0"/>
              <a:t>Good Luck!</a:t>
            </a:r>
          </a:p>
        </p:txBody>
      </p:sp>
    </p:spTree>
    <p:custDataLst>
      <p:tags r:id="rId1"/>
    </p:custDataLst>
    <p:extLst>
      <p:ext uri="{BB962C8B-B14F-4D97-AF65-F5344CB8AC3E}">
        <p14:creationId xmlns:p14="http://schemas.microsoft.com/office/powerpoint/2010/main" val="30029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6896" y="1399060"/>
            <a:ext cx="5214657" cy="4855521"/>
          </a:xfrm>
          <a:prstGeom prst="rect">
            <a:avLst/>
          </a:prstGeom>
        </p:spPr>
      </p:pic>
      <p:pic>
        <p:nvPicPr>
          <p:cNvPr id="5" name="Picture 4"/>
          <p:cNvPicPr>
            <a:picLocks noChangeAspect="1"/>
          </p:cNvPicPr>
          <p:nvPr/>
        </p:nvPicPr>
        <p:blipFill>
          <a:blip r:embed="rId4"/>
          <a:stretch>
            <a:fillRect/>
          </a:stretch>
        </p:blipFill>
        <p:spPr>
          <a:xfrm>
            <a:off x="5701553" y="1478633"/>
            <a:ext cx="6434300" cy="2675014"/>
          </a:xfrm>
          <a:prstGeom prst="rect">
            <a:avLst/>
          </a:prstGeom>
        </p:spPr>
      </p:pic>
    </p:spTree>
    <p:custDataLst>
      <p:tags r:id="rId1"/>
    </p:custDataLst>
    <p:extLst>
      <p:ext uri="{BB962C8B-B14F-4D97-AF65-F5344CB8AC3E}">
        <p14:creationId xmlns:p14="http://schemas.microsoft.com/office/powerpoint/2010/main" val="34615918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54878" y="1513916"/>
            <a:ext cx="8620125" cy="3543300"/>
          </a:xfrm>
          <a:prstGeom prst="rect">
            <a:avLst/>
          </a:prstGeom>
        </p:spPr>
      </p:pic>
    </p:spTree>
    <p:custDataLst>
      <p:tags r:id="rId1"/>
    </p:custDataLst>
    <p:extLst>
      <p:ext uri="{BB962C8B-B14F-4D97-AF65-F5344CB8AC3E}">
        <p14:creationId xmlns:p14="http://schemas.microsoft.com/office/powerpoint/2010/main" val="30610648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38325" y="1628775"/>
            <a:ext cx="8515350" cy="3600450"/>
          </a:xfrm>
          <a:prstGeom prst="rect">
            <a:avLst/>
          </a:prstGeom>
        </p:spPr>
      </p:pic>
    </p:spTree>
    <p:custDataLst>
      <p:tags r:id="rId1"/>
    </p:custDataLst>
    <p:extLst>
      <p:ext uri="{BB962C8B-B14F-4D97-AF65-F5344CB8AC3E}">
        <p14:creationId xmlns:p14="http://schemas.microsoft.com/office/powerpoint/2010/main" val="3893184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1350" y="896941"/>
            <a:ext cx="5436420" cy="4924142"/>
          </a:xfrm>
          <a:prstGeom prst="rect">
            <a:avLst/>
          </a:prstGeom>
        </p:spPr>
      </p:pic>
      <p:pic>
        <p:nvPicPr>
          <p:cNvPr id="5" name="Picture 4"/>
          <p:cNvPicPr>
            <a:picLocks noChangeAspect="1"/>
          </p:cNvPicPr>
          <p:nvPr/>
        </p:nvPicPr>
        <p:blipFill>
          <a:blip r:embed="rId4"/>
          <a:stretch>
            <a:fillRect/>
          </a:stretch>
        </p:blipFill>
        <p:spPr>
          <a:xfrm>
            <a:off x="5947770" y="896940"/>
            <a:ext cx="6010817" cy="2963859"/>
          </a:xfrm>
          <a:prstGeom prst="rect">
            <a:avLst/>
          </a:prstGeom>
        </p:spPr>
      </p:pic>
    </p:spTree>
    <p:custDataLst>
      <p:tags r:id="rId1"/>
    </p:custDataLst>
    <p:extLst>
      <p:ext uri="{BB962C8B-B14F-4D97-AF65-F5344CB8AC3E}">
        <p14:creationId xmlns:p14="http://schemas.microsoft.com/office/powerpoint/2010/main" val="41513327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2684" y="293347"/>
            <a:ext cx="6984869" cy="6264488"/>
          </a:xfrm>
          <a:prstGeom prst="rect">
            <a:avLst/>
          </a:prstGeom>
        </p:spPr>
      </p:pic>
    </p:spTree>
    <p:custDataLst>
      <p:tags r:id="rId1"/>
    </p:custDataLst>
    <p:extLst>
      <p:ext uri="{BB962C8B-B14F-4D97-AF65-F5344CB8AC3E}">
        <p14:creationId xmlns:p14="http://schemas.microsoft.com/office/powerpoint/2010/main" val="343671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9513" y="370540"/>
            <a:ext cx="5629174" cy="6329082"/>
          </a:xfrm>
          <a:prstGeom prst="rect">
            <a:avLst/>
          </a:prstGeom>
        </p:spPr>
      </p:pic>
      <p:pic>
        <p:nvPicPr>
          <p:cNvPr id="5" name="Picture 4"/>
          <p:cNvPicPr>
            <a:picLocks noChangeAspect="1"/>
          </p:cNvPicPr>
          <p:nvPr/>
        </p:nvPicPr>
        <p:blipFill>
          <a:blip r:embed="rId4"/>
          <a:stretch>
            <a:fillRect/>
          </a:stretch>
        </p:blipFill>
        <p:spPr>
          <a:xfrm>
            <a:off x="5878687" y="370539"/>
            <a:ext cx="6070482" cy="2611719"/>
          </a:xfrm>
          <a:prstGeom prst="rect">
            <a:avLst/>
          </a:prstGeom>
        </p:spPr>
      </p:pic>
    </p:spTree>
    <p:custDataLst>
      <p:tags r:id="rId1"/>
    </p:custDataLst>
    <p:extLst>
      <p:ext uri="{BB962C8B-B14F-4D97-AF65-F5344CB8AC3E}">
        <p14:creationId xmlns:p14="http://schemas.microsoft.com/office/powerpoint/2010/main" val="19769798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38287" y="676275"/>
            <a:ext cx="9115425" cy="5505450"/>
          </a:xfrm>
          <a:prstGeom prst="rect">
            <a:avLst/>
          </a:prstGeom>
        </p:spPr>
      </p:pic>
    </p:spTree>
    <p:custDataLst>
      <p:tags r:id="rId1"/>
    </p:custDataLst>
    <p:extLst>
      <p:ext uri="{BB962C8B-B14F-4D97-AF65-F5344CB8AC3E}">
        <p14:creationId xmlns:p14="http://schemas.microsoft.com/office/powerpoint/2010/main" val="22741167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a:xfrm>
            <a:off x="584200" y="1435503"/>
            <a:ext cx="11018520" cy="2930033"/>
          </a:xfrm>
        </p:spPr>
        <p:txBody>
          <a:bodyPr/>
          <a:lstStyle/>
          <a:p>
            <a:pPr marL="0" indent="0">
              <a:buNone/>
            </a:pPr>
            <a:r>
              <a:rPr lang="en-US" dirty="0"/>
              <a:t>Read HW 9.1 </a:t>
            </a:r>
          </a:p>
          <a:p>
            <a:pPr marL="0" indent="0">
              <a:buNone/>
            </a:pPr>
            <a:endParaRPr lang="en-US" dirty="0"/>
          </a:p>
          <a:p>
            <a:pPr marL="0" indent="0">
              <a:buNone/>
            </a:pPr>
            <a:r>
              <a:rPr lang="en-US" dirty="0"/>
              <a:t>Correct any incorrect test answers by re-answering on a separate sheet of paper:</a:t>
            </a:r>
          </a:p>
          <a:p>
            <a:pPr marL="0" indent="0">
              <a:buNone/>
            </a:pPr>
            <a:r>
              <a:rPr lang="en-US" dirty="0"/>
              <a:t>	To get back credit, you must justify your new answers.</a:t>
            </a:r>
          </a:p>
          <a:p>
            <a:pPr marL="0" indent="0">
              <a:buNone/>
            </a:pPr>
            <a:r>
              <a:rPr lang="en-US" dirty="0"/>
              <a:t>	Staple new answer sheet to the old test and return it tomorrow.</a:t>
            </a:r>
          </a:p>
        </p:txBody>
      </p:sp>
    </p:spTree>
    <p:custDataLst>
      <p:tags r:id="rId1"/>
    </p:custDataLst>
    <p:extLst>
      <p:ext uri="{BB962C8B-B14F-4D97-AF65-F5344CB8AC3E}">
        <p14:creationId xmlns:p14="http://schemas.microsoft.com/office/powerpoint/2010/main" val="3745594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Inheritance Basics</a:t>
            </a:r>
          </a:p>
        </p:txBody>
      </p:sp>
      <p:sp>
        <p:nvSpPr>
          <p:cNvPr id="3" name="Subtitle 2"/>
          <p:cNvSpPr>
            <a:spLocks noGrp="1"/>
          </p:cNvSpPr>
          <p:nvPr>
            <p:ph type="subTitle" idx="1"/>
          </p:nvPr>
        </p:nvSpPr>
        <p:spPr/>
        <p:txBody>
          <a:bodyPr/>
          <a:lstStyle/>
          <a:p>
            <a:r>
              <a:rPr lang="en-US" dirty="0"/>
              <a:t>[ 6.01 ] [ Today’s Date ] [ Instructor Name ]</a:t>
            </a:r>
          </a:p>
        </p:txBody>
      </p:sp>
    </p:spTree>
    <p:custDataLst>
      <p:tags r:id="rId1"/>
    </p:custDataLst>
    <p:extLst>
      <p:ext uri="{BB962C8B-B14F-4D97-AF65-F5344CB8AC3E}">
        <p14:creationId xmlns:p14="http://schemas.microsoft.com/office/powerpoint/2010/main" val="3631751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4517" y="1527097"/>
            <a:ext cx="10136094" cy="3271690"/>
          </a:xfrm>
          <a:prstGeom prst="rect">
            <a:avLst/>
          </a:prstGeom>
        </p:spPr>
      </p:pic>
    </p:spTree>
    <p:custDataLst>
      <p:tags r:id="rId1"/>
    </p:custDataLst>
    <p:extLst>
      <p:ext uri="{BB962C8B-B14F-4D97-AF65-F5344CB8AC3E}">
        <p14:creationId xmlns:p14="http://schemas.microsoft.com/office/powerpoint/2010/main" val="6645095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i.kinja-img.com/gawker-media/image/upload/s--_PgZVCSE--/193m8hvco32j0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43636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0180"/>
            <a:ext cx="10515600" cy="1157288"/>
          </a:xfrm>
        </p:spPr>
        <p:txBody>
          <a:bodyPr/>
          <a:lstStyle/>
          <a:p>
            <a:pPr algn="ctr"/>
            <a:r>
              <a:rPr lang="en-US" dirty="0"/>
              <a:t>What do all Pokémon have in common?</a:t>
            </a:r>
          </a:p>
        </p:txBody>
      </p:sp>
    </p:spTree>
    <p:custDataLst>
      <p:tags r:id="rId1"/>
    </p:custDataLst>
    <p:extLst>
      <p:ext uri="{BB962C8B-B14F-4D97-AF65-F5344CB8AC3E}">
        <p14:creationId xmlns:p14="http://schemas.microsoft.com/office/powerpoint/2010/main" val="247285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create a superclass:</a:t>
            </a:r>
          </a:p>
        </p:txBody>
      </p:sp>
      <p:sp>
        <p:nvSpPr>
          <p:cNvPr id="3" name="Content Placeholder 2"/>
          <p:cNvSpPr>
            <a:spLocks noGrp="1"/>
          </p:cNvSpPr>
          <p:nvPr>
            <p:ph idx="1"/>
          </p:nvPr>
        </p:nvSpPr>
        <p:spPr/>
        <p:txBody>
          <a:bodyPr/>
          <a:lstStyle/>
          <a:p>
            <a:pPr marL="0" indent="0">
              <a:buNone/>
            </a:pPr>
            <a:r>
              <a:rPr lang="en-US" dirty="0"/>
              <a:t>Every </a:t>
            </a:r>
            <a:r>
              <a:rPr lang="en-US" dirty="0" err="1"/>
              <a:t>Pokemon</a:t>
            </a:r>
            <a:r>
              <a:rPr lang="en-US" dirty="0"/>
              <a:t> is an instance.</a:t>
            </a:r>
          </a:p>
          <a:p>
            <a:pPr marL="0" indent="0">
              <a:buNone/>
            </a:pPr>
            <a:endParaRPr lang="en-US" dirty="0"/>
          </a:p>
          <a:p>
            <a:pPr marL="0" indent="0">
              <a:buNone/>
            </a:pPr>
            <a:r>
              <a:rPr lang="en-US" dirty="0"/>
              <a:t>Vocabulary:</a:t>
            </a:r>
          </a:p>
          <a:p>
            <a:pPr marL="0" indent="0">
              <a:buNone/>
            </a:pPr>
            <a:endParaRPr lang="en-US" dirty="0"/>
          </a:p>
          <a:p>
            <a:r>
              <a:rPr lang="en-US" dirty="0"/>
              <a:t>Inheritance Hierarchy</a:t>
            </a:r>
          </a:p>
          <a:p>
            <a:r>
              <a:rPr lang="en-US" dirty="0"/>
              <a:t>Inheritance</a:t>
            </a:r>
          </a:p>
          <a:p>
            <a:r>
              <a:rPr lang="en-US" dirty="0"/>
              <a:t>Superclass</a:t>
            </a:r>
          </a:p>
          <a:p>
            <a:r>
              <a:rPr lang="en-US" dirty="0"/>
              <a:t>Subclass, or Child Class</a:t>
            </a:r>
          </a:p>
        </p:txBody>
      </p:sp>
    </p:spTree>
    <p:custDataLst>
      <p:tags r:id="rId1"/>
    </p:custDataLst>
    <p:extLst>
      <p:ext uri="{BB962C8B-B14F-4D97-AF65-F5344CB8AC3E}">
        <p14:creationId xmlns:p14="http://schemas.microsoft.com/office/powerpoint/2010/main" val="165915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B085-7F47-4E82-AA44-5EAD3D9F45AD}"/>
              </a:ext>
            </a:extLst>
          </p:cNvPr>
          <p:cNvSpPr>
            <a:spLocks noGrp="1"/>
          </p:cNvSpPr>
          <p:nvPr>
            <p:ph type="title"/>
          </p:nvPr>
        </p:nvSpPr>
        <p:spPr/>
        <p:txBody>
          <a:bodyPr/>
          <a:lstStyle/>
          <a:p>
            <a:r>
              <a:rPr lang="en-US" dirty="0"/>
              <a:t>Bees!</a:t>
            </a:r>
          </a:p>
        </p:txBody>
      </p:sp>
      <p:sp>
        <p:nvSpPr>
          <p:cNvPr id="3" name="Content Placeholder 2">
            <a:extLst>
              <a:ext uri="{FF2B5EF4-FFF2-40B4-BE49-F238E27FC236}">
                <a16:creationId xmlns:a16="http://schemas.microsoft.com/office/drawing/2014/main" id="{39A9A15C-DB25-439D-AE1E-DB44E3BD5673}"/>
              </a:ext>
            </a:extLst>
          </p:cNvPr>
          <p:cNvSpPr>
            <a:spLocks noGrp="1"/>
          </p:cNvSpPr>
          <p:nvPr>
            <p:ph idx="1"/>
          </p:nvPr>
        </p:nvSpPr>
        <p:spPr>
          <a:xfrm>
            <a:off x="584200" y="1435503"/>
            <a:ext cx="11018520" cy="947952"/>
          </a:xfrm>
        </p:spPr>
        <p:txBody>
          <a:bodyPr/>
          <a:lstStyle/>
          <a:p>
            <a:r>
              <a:rPr lang="en-US" dirty="0"/>
              <a:t>What do bees do?</a:t>
            </a:r>
          </a:p>
          <a:p>
            <a:pPr marL="0" indent="0">
              <a:buNone/>
            </a:pPr>
            <a:endParaRPr lang="en-US" dirty="0"/>
          </a:p>
        </p:txBody>
      </p:sp>
      <p:pic>
        <p:nvPicPr>
          <p:cNvPr id="2050" name="Picture 2">
            <a:extLst>
              <a:ext uri="{FF2B5EF4-FFF2-40B4-BE49-F238E27FC236}">
                <a16:creationId xmlns:a16="http://schemas.microsoft.com/office/drawing/2014/main" id="{22D11FBE-5D65-417E-BDDD-FBCB70A50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12" y="889422"/>
            <a:ext cx="7469688" cy="497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19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Bee class:</a:t>
            </a:r>
          </a:p>
        </p:txBody>
      </p:sp>
      <p:sp>
        <p:nvSpPr>
          <p:cNvPr id="3" name="Content Placeholder 2"/>
          <p:cNvSpPr>
            <a:spLocks noGrp="1"/>
          </p:cNvSpPr>
          <p:nvPr>
            <p:ph idx="1"/>
          </p:nvPr>
        </p:nvSpPr>
        <p:spPr>
          <a:xfrm>
            <a:off x="584200" y="1435503"/>
            <a:ext cx="5678814" cy="3447098"/>
          </a:xfrm>
        </p:spPr>
        <p:txBody>
          <a:bodyPr/>
          <a:lstStyle/>
          <a:p>
            <a:r>
              <a:rPr lang="en-US" dirty="0"/>
              <a:t>Each Bee is an instance.</a:t>
            </a:r>
          </a:p>
          <a:p>
            <a:r>
              <a:rPr lang="en-US" dirty="0"/>
              <a:t>What methods should the Bee class have?</a:t>
            </a:r>
          </a:p>
          <a:p>
            <a:r>
              <a:rPr lang="en-US" dirty="0"/>
              <a:t>What attributes?</a:t>
            </a:r>
          </a:p>
          <a:p>
            <a:pPr marL="0" indent="0">
              <a:buNone/>
            </a:pPr>
            <a:endParaRPr lang="en-US" dirty="0"/>
          </a:p>
          <a:p>
            <a:pPr marL="0" indent="0">
              <a:buNone/>
            </a:pPr>
            <a:endParaRPr lang="en-US" dirty="0"/>
          </a:p>
          <a:p>
            <a:pPr marL="0" indent="0">
              <a:buNone/>
            </a:pPr>
            <a:endParaRPr lang="en-US" dirty="0"/>
          </a:p>
        </p:txBody>
      </p:sp>
      <p:pic>
        <p:nvPicPr>
          <p:cNvPr id="3074" name="Picture 2" descr="Bee silhouette image | Free SVG">
            <a:extLst>
              <a:ext uri="{FF2B5EF4-FFF2-40B4-BE49-F238E27FC236}">
                <a16:creationId xmlns:a16="http://schemas.microsoft.com/office/drawing/2014/main" id="{66503EF7-EF46-4BE3-AB79-F00BEDA12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581" y="1905000"/>
            <a:ext cx="4762500" cy="304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0805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FA30-FF24-4532-8908-59E72684DC6C}"/>
              </a:ext>
            </a:extLst>
          </p:cNvPr>
          <p:cNvSpPr>
            <a:spLocks noGrp="1"/>
          </p:cNvSpPr>
          <p:nvPr>
            <p:ph type="title"/>
          </p:nvPr>
        </p:nvSpPr>
        <p:spPr/>
        <p:txBody>
          <a:bodyPr/>
          <a:lstStyle/>
          <a:p>
            <a:r>
              <a:rPr lang="en-US" dirty="0"/>
              <a:t>Create Bee Subclasses</a:t>
            </a:r>
          </a:p>
        </p:txBody>
      </p:sp>
      <p:sp>
        <p:nvSpPr>
          <p:cNvPr id="3" name="Content Placeholder 2">
            <a:extLst>
              <a:ext uri="{FF2B5EF4-FFF2-40B4-BE49-F238E27FC236}">
                <a16:creationId xmlns:a16="http://schemas.microsoft.com/office/drawing/2014/main" id="{5E894BA7-2B0D-4923-B471-F4727312C779}"/>
              </a:ext>
            </a:extLst>
          </p:cNvPr>
          <p:cNvSpPr>
            <a:spLocks noGrp="1"/>
          </p:cNvSpPr>
          <p:nvPr>
            <p:ph idx="1"/>
          </p:nvPr>
        </p:nvSpPr>
        <p:spPr>
          <a:xfrm>
            <a:off x="584200" y="1435502"/>
            <a:ext cx="5315559" cy="4965297"/>
          </a:xfrm>
        </p:spPr>
        <p:txBody>
          <a:bodyPr/>
          <a:lstStyle/>
          <a:p>
            <a:r>
              <a:rPr lang="en-US" dirty="0"/>
              <a:t>What are the different types of Bees in a hive?</a:t>
            </a:r>
          </a:p>
          <a:p>
            <a:r>
              <a:rPr lang="en-US" dirty="0"/>
              <a:t>What do the types have in common? What will they inherit from the Bee superclass?</a:t>
            </a:r>
          </a:p>
          <a:p>
            <a:r>
              <a:rPr lang="en-US" dirty="0"/>
              <a:t>How will the subclasses differ from the superclass? </a:t>
            </a:r>
          </a:p>
        </p:txBody>
      </p:sp>
      <p:pic>
        <p:nvPicPr>
          <p:cNvPr id="4098" name="Picture 2" descr="queen bee | Noelia &gt;:) | Flickr">
            <a:extLst>
              <a:ext uri="{FF2B5EF4-FFF2-40B4-BE49-F238E27FC236}">
                <a16:creationId xmlns:a16="http://schemas.microsoft.com/office/drawing/2014/main" id="{7E26D75F-1F76-4327-8143-7D233624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384" y="1227262"/>
            <a:ext cx="6007615" cy="398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5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B65B-E21F-480B-90B5-0749B18F5247}"/>
              </a:ext>
            </a:extLst>
          </p:cNvPr>
          <p:cNvSpPr>
            <a:spLocks noGrp="1"/>
          </p:cNvSpPr>
          <p:nvPr>
            <p:ph type="title"/>
          </p:nvPr>
        </p:nvSpPr>
        <p:spPr>
          <a:xfrm>
            <a:off x="9060724" y="300625"/>
            <a:ext cx="4134049" cy="553998"/>
          </a:xfrm>
        </p:spPr>
        <p:txBody>
          <a:bodyPr/>
          <a:lstStyle/>
          <a:p>
            <a:r>
              <a:rPr lang="en-US" dirty="0"/>
              <a:t>Vehicle Class</a:t>
            </a:r>
          </a:p>
        </p:txBody>
      </p:sp>
      <p:sp>
        <p:nvSpPr>
          <p:cNvPr id="3" name="Content Placeholder 2">
            <a:extLst>
              <a:ext uri="{FF2B5EF4-FFF2-40B4-BE49-F238E27FC236}">
                <a16:creationId xmlns:a16="http://schemas.microsoft.com/office/drawing/2014/main" id="{9EF0E7B8-9E48-436C-ACA7-C4ABF86DABD8}"/>
              </a:ext>
            </a:extLst>
          </p:cNvPr>
          <p:cNvSpPr>
            <a:spLocks noGrp="1"/>
          </p:cNvSpPr>
          <p:nvPr>
            <p:ph idx="1"/>
          </p:nvPr>
        </p:nvSpPr>
        <p:spPr>
          <a:xfrm>
            <a:off x="109228" y="95371"/>
            <a:ext cx="14370859" cy="13066910"/>
          </a:xfrm>
        </p:spPr>
        <p:txBody>
          <a:bodyPr/>
          <a:lstStyle/>
          <a:p>
            <a:pPr marL="114300" marR="0" indent="-342900">
              <a:lnSpc>
                <a:spcPct val="107000"/>
              </a:lnSpc>
              <a:spcBef>
                <a:spcPts val="0"/>
              </a:spcBef>
              <a:spcAft>
                <a:spcPts val="0"/>
              </a:spcAft>
              <a:buFont typeface="+mj-lt"/>
              <a:buAutoNum type="arabicPeriod"/>
            </a:pP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class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Vehicle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mileFuelRatio</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Vehicle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milePerGallon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yStart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err="1">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this</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milePerGallon</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milePerGallon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void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move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if there is enough fuel, move dx and </a:t>
            </a:r>
            <a:r>
              <a:rPr lang="en-US" sz="1800" i="1" dirty="0" err="1">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dy</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feet.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sqrt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(5280</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mileFuelRatio</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0){</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else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System</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out</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println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A2121"/>
                </a:solidFill>
                <a:effectLst/>
                <a:latin typeface="Courier New" panose="02070309020205020404" pitchFamily="49" charset="0"/>
                <a:ea typeface="Calibri" panose="020F0502020204030204" pitchFamily="34" charset="0"/>
                <a:cs typeface="Courier New" panose="02070309020205020404" pitchFamily="49" charset="0"/>
              </a:rPr>
              <a:t>"Not enough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void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refuel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maxFuel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80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5" name="Picture 4" descr="Toy cars lined up in a row on floor">
            <a:extLst>
              <a:ext uri="{FF2B5EF4-FFF2-40B4-BE49-F238E27FC236}">
                <a16:creationId xmlns:a16="http://schemas.microsoft.com/office/drawing/2014/main" id="{12E85385-BD7F-4917-B62B-E31D9FE0B53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554912" y="1059877"/>
            <a:ext cx="3407444" cy="1248302"/>
          </a:xfrm>
          <a:prstGeom prst="rect">
            <a:avLst/>
          </a:prstGeom>
        </p:spPr>
      </p:pic>
    </p:spTree>
    <p:extLst>
      <p:ext uri="{BB962C8B-B14F-4D97-AF65-F5344CB8AC3E}">
        <p14:creationId xmlns:p14="http://schemas.microsoft.com/office/powerpoint/2010/main" val="245230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07E7-3338-4710-8470-658D5D0C0320}"/>
              </a:ext>
            </a:extLst>
          </p:cNvPr>
          <p:cNvSpPr>
            <a:spLocks noGrp="1"/>
          </p:cNvSpPr>
          <p:nvPr>
            <p:ph type="title"/>
          </p:nvPr>
        </p:nvSpPr>
        <p:spPr>
          <a:xfrm>
            <a:off x="588263" y="457200"/>
            <a:ext cx="11018520" cy="1107996"/>
          </a:xfrm>
        </p:spPr>
        <p:txBody>
          <a:bodyPr/>
          <a:lstStyle/>
          <a:p>
            <a:r>
              <a:rPr lang="en-US" dirty="0"/>
              <a:t>Subclasses</a:t>
            </a:r>
            <a:br>
              <a:rPr lang="en-US" dirty="0"/>
            </a:br>
            <a:endParaRPr lang="en-US" dirty="0"/>
          </a:p>
        </p:txBody>
      </p:sp>
      <p:sp>
        <p:nvSpPr>
          <p:cNvPr id="3" name="Content Placeholder 2">
            <a:extLst>
              <a:ext uri="{FF2B5EF4-FFF2-40B4-BE49-F238E27FC236}">
                <a16:creationId xmlns:a16="http://schemas.microsoft.com/office/drawing/2014/main" id="{996F64C5-7064-4245-9025-5E90E6D41CA6}"/>
              </a:ext>
            </a:extLst>
          </p:cNvPr>
          <p:cNvSpPr>
            <a:spLocks noGrp="1"/>
          </p:cNvSpPr>
          <p:nvPr>
            <p:ph idx="1"/>
          </p:nvPr>
        </p:nvSpPr>
        <p:spPr>
          <a:xfrm>
            <a:off x="358731" y="1188387"/>
            <a:ext cx="3687176" cy="1723549"/>
          </a:xfrm>
        </p:spPr>
        <p:txBody>
          <a:bodyPr/>
          <a:lstStyle/>
          <a:p>
            <a:pPr marL="0" indent="0">
              <a:buNone/>
            </a:pPr>
            <a:r>
              <a:rPr lang="en-US" sz="1600" b="1" dirty="0">
                <a:solidFill>
                  <a:srgbClr val="008000"/>
                </a:solidFill>
                <a:latin typeface=""/>
              </a:rPr>
              <a:t>class </a:t>
            </a:r>
            <a:r>
              <a:rPr lang="en-US" sz="1600" b="1" dirty="0">
                <a:solidFill>
                  <a:srgbClr val="0000FF"/>
                </a:solidFill>
                <a:latin typeface=""/>
              </a:rPr>
              <a:t>Car </a:t>
            </a:r>
            <a:r>
              <a:rPr lang="en-US" sz="1600" b="1" dirty="0">
                <a:solidFill>
                  <a:srgbClr val="008000"/>
                </a:solidFill>
                <a:latin typeface=""/>
              </a:rPr>
              <a:t>extends Vehicle </a:t>
            </a:r>
            <a:r>
              <a:rPr lang="en-US" sz="1600" b="1" dirty="0">
                <a:solidFill>
                  <a:srgbClr val="666666"/>
                </a:solidFill>
                <a:latin typeface=""/>
              </a:rPr>
              <a:t>{</a:t>
            </a:r>
          </a:p>
          <a:p>
            <a:pPr marL="0" indent="0">
              <a:buNone/>
            </a:pPr>
            <a:endParaRPr lang="en-US" sz="1600" dirty="0">
              <a:latin typeface=""/>
            </a:endParaRPr>
          </a:p>
          <a:p>
            <a:pPr marL="228600" lvl="1" indent="0">
              <a:buNone/>
            </a:pPr>
            <a:r>
              <a:rPr lang="en-US" sz="1600" b="1" dirty="0">
                <a:solidFill>
                  <a:srgbClr val="008000"/>
                </a:solidFill>
                <a:latin typeface=""/>
              </a:rPr>
              <a:t>public </a:t>
            </a:r>
            <a:r>
              <a:rPr lang="en-US" sz="1600" b="1" dirty="0">
                <a:solidFill>
                  <a:srgbClr val="0000FF"/>
                </a:solidFill>
                <a:latin typeface=""/>
              </a:rPr>
              <a:t>Car</a:t>
            </a:r>
            <a:r>
              <a:rPr lang="en-US" sz="1600" b="1" dirty="0">
                <a:solidFill>
                  <a:srgbClr val="666666"/>
                </a:solidFill>
                <a:latin typeface=""/>
              </a:rPr>
              <a:t>(</a:t>
            </a:r>
            <a:r>
              <a:rPr lang="en-US" sz="1600" b="1" dirty="0">
                <a:solidFill>
                  <a:srgbClr val="B00040"/>
                </a:solidFill>
                <a:latin typeface=""/>
              </a:rPr>
              <a:t>int </a:t>
            </a:r>
            <a:r>
              <a:rPr lang="en-US" sz="1600" b="1" dirty="0" err="1">
                <a:solidFill>
                  <a:srgbClr val="B00040"/>
                </a:solidFill>
                <a:latin typeface=""/>
              </a:rPr>
              <a:t>xStart</a:t>
            </a:r>
            <a:r>
              <a:rPr lang="en-US" sz="1600" b="1" dirty="0">
                <a:solidFill>
                  <a:srgbClr val="666666"/>
                </a:solidFill>
                <a:latin typeface=""/>
              </a:rPr>
              <a:t>, </a:t>
            </a:r>
            <a:r>
              <a:rPr lang="en-US" sz="1600" b="1" dirty="0">
                <a:solidFill>
                  <a:srgbClr val="B00040"/>
                </a:solidFill>
                <a:latin typeface=""/>
              </a:rPr>
              <a:t>int </a:t>
            </a:r>
            <a:r>
              <a:rPr lang="en-US" sz="1600" b="1" dirty="0" err="1">
                <a:solidFill>
                  <a:srgbClr val="B00040"/>
                </a:solidFill>
                <a:latin typeface=""/>
              </a:rPr>
              <a:t>yStart</a:t>
            </a:r>
            <a:r>
              <a:rPr lang="en-US" sz="1600" b="1" dirty="0">
                <a:solidFill>
                  <a:srgbClr val="666666"/>
                </a:solidFill>
                <a:latin typeface=""/>
              </a:rPr>
              <a:t>){</a:t>
            </a:r>
          </a:p>
          <a:p>
            <a:pPr marL="428625" lvl="2" indent="0">
              <a:buNone/>
            </a:pPr>
            <a:r>
              <a:rPr lang="sv-SE" b="1" dirty="0">
                <a:solidFill>
                  <a:srgbClr val="008000"/>
                </a:solidFill>
                <a:latin typeface=""/>
              </a:rPr>
              <a:t>super</a:t>
            </a:r>
            <a:r>
              <a:rPr lang="sv-SE" b="1" dirty="0">
                <a:solidFill>
                  <a:srgbClr val="666666"/>
                </a:solidFill>
                <a:latin typeface=""/>
              </a:rPr>
              <a:t>(xStart, yStart, 15, 15, 20);</a:t>
            </a:r>
          </a:p>
          <a:p>
            <a:pPr marL="228600" lvl="1" indent="0">
              <a:buNone/>
            </a:pPr>
            <a:r>
              <a:rPr lang="en-US" sz="1600" dirty="0">
                <a:solidFill>
                  <a:srgbClr val="666666"/>
                </a:solidFill>
                <a:latin typeface=""/>
              </a:rPr>
              <a:t>}</a:t>
            </a:r>
          </a:p>
          <a:p>
            <a:pPr marL="0" indent="0">
              <a:buNone/>
            </a:pPr>
            <a:r>
              <a:rPr lang="en-US" sz="1600" dirty="0">
                <a:solidFill>
                  <a:srgbClr val="666666"/>
                </a:solidFill>
                <a:latin typeface=""/>
              </a:rPr>
              <a:t>}</a:t>
            </a:r>
          </a:p>
        </p:txBody>
      </p:sp>
      <p:sp>
        <p:nvSpPr>
          <p:cNvPr id="5" name="Content Placeholder 2">
            <a:extLst>
              <a:ext uri="{FF2B5EF4-FFF2-40B4-BE49-F238E27FC236}">
                <a16:creationId xmlns:a16="http://schemas.microsoft.com/office/drawing/2014/main" id="{040C0D37-C749-4A51-8403-B666F92536EB}"/>
              </a:ext>
            </a:extLst>
          </p:cNvPr>
          <p:cNvSpPr txBox="1">
            <a:spLocks/>
          </p:cNvSpPr>
          <p:nvPr/>
        </p:nvSpPr>
        <p:spPr>
          <a:xfrm>
            <a:off x="358731" y="4309455"/>
            <a:ext cx="3687176" cy="196977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rgbClr val="008000"/>
                </a:solidFill>
                <a:latin typeface=""/>
              </a:rPr>
              <a:t>class </a:t>
            </a:r>
            <a:r>
              <a:rPr lang="en-US" sz="1600" b="1" dirty="0">
                <a:solidFill>
                  <a:srgbClr val="0000FF"/>
                </a:solidFill>
                <a:latin typeface=""/>
              </a:rPr>
              <a:t>Semi </a:t>
            </a:r>
            <a:r>
              <a:rPr lang="en-US" sz="1600" b="1" dirty="0">
                <a:solidFill>
                  <a:srgbClr val="008000"/>
                </a:solidFill>
                <a:latin typeface=""/>
              </a:rPr>
              <a:t>extends Vehicle </a:t>
            </a:r>
            <a:r>
              <a:rPr lang="en-US" sz="1600" b="1" dirty="0">
                <a:solidFill>
                  <a:srgbClr val="666666"/>
                </a:solidFill>
                <a:latin typeface=""/>
              </a:rPr>
              <a:t>{</a:t>
            </a:r>
          </a:p>
          <a:p>
            <a:pPr marL="0" indent="0">
              <a:buNone/>
            </a:pPr>
            <a:endParaRPr lang="en-US" sz="1600" dirty="0">
              <a:latin typeface=""/>
            </a:endParaRPr>
          </a:p>
          <a:p>
            <a:pPr marL="228600" lvl="1" indent="0">
              <a:buNone/>
            </a:pPr>
            <a:r>
              <a:rPr lang="en-US" sz="1600" b="1" dirty="0">
                <a:solidFill>
                  <a:srgbClr val="008000"/>
                </a:solidFill>
                <a:latin typeface=""/>
              </a:rPr>
              <a:t>public </a:t>
            </a:r>
            <a:r>
              <a:rPr lang="en-US" sz="1600" b="1" dirty="0">
                <a:solidFill>
                  <a:srgbClr val="0000FF"/>
                </a:solidFill>
                <a:latin typeface=""/>
              </a:rPr>
              <a:t>Semi</a:t>
            </a:r>
            <a:r>
              <a:rPr lang="en-US" sz="1600" b="1" dirty="0">
                <a:solidFill>
                  <a:srgbClr val="666666"/>
                </a:solidFill>
                <a:latin typeface=""/>
              </a:rPr>
              <a:t>(</a:t>
            </a:r>
            <a:r>
              <a:rPr lang="en-US" sz="1600" b="1" dirty="0">
                <a:solidFill>
                  <a:srgbClr val="B00040"/>
                </a:solidFill>
                <a:latin typeface=""/>
              </a:rPr>
              <a:t>int </a:t>
            </a:r>
            <a:r>
              <a:rPr lang="en-US" sz="1600" b="1" dirty="0" err="1">
                <a:solidFill>
                  <a:srgbClr val="B00040"/>
                </a:solidFill>
                <a:latin typeface=""/>
              </a:rPr>
              <a:t>xStart</a:t>
            </a:r>
            <a:r>
              <a:rPr lang="en-US" sz="1600" b="1" dirty="0">
                <a:solidFill>
                  <a:srgbClr val="666666"/>
                </a:solidFill>
                <a:latin typeface=""/>
              </a:rPr>
              <a:t>, </a:t>
            </a:r>
            <a:r>
              <a:rPr lang="en-US" sz="1600" b="1" dirty="0">
                <a:solidFill>
                  <a:srgbClr val="B00040"/>
                </a:solidFill>
                <a:latin typeface=""/>
              </a:rPr>
              <a:t>int </a:t>
            </a:r>
            <a:r>
              <a:rPr lang="en-US" sz="1600" b="1" dirty="0" err="1">
                <a:solidFill>
                  <a:srgbClr val="B00040"/>
                </a:solidFill>
                <a:latin typeface=""/>
              </a:rPr>
              <a:t>yStart</a:t>
            </a:r>
            <a:r>
              <a:rPr lang="en-US" sz="1600" b="1" dirty="0">
                <a:solidFill>
                  <a:srgbClr val="666666"/>
                </a:solidFill>
                <a:latin typeface=""/>
              </a:rPr>
              <a:t>){</a:t>
            </a:r>
          </a:p>
          <a:p>
            <a:pPr marL="428625" lvl="2" indent="0">
              <a:buNone/>
            </a:pPr>
            <a:r>
              <a:rPr lang="sv-SE" b="1" dirty="0">
                <a:solidFill>
                  <a:srgbClr val="008000"/>
                </a:solidFill>
                <a:latin typeface=""/>
              </a:rPr>
              <a:t>super</a:t>
            </a:r>
            <a:r>
              <a:rPr lang="sv-SE" b="1" dirty="0">
                <a:solidFill>
                  <a:srgbClr val="666666"/>
                </a:solidFill>
                <a:latin typeface=""/>
              </a:rPr>
              <a:t>(xStart, yStart, 130, 130, 6.5);</a:t>
            </a:r>
          </a:p>
          <a:p>
            <a:pPr marL="228600" lvl="1" indent="0">
              <a:buNone/>
            </a:pPr>
            <a:r>
              <a:rPr lang="en-US" sz="1600" dirty="0">
                <a:solidFill>
                  <a:srgbClr val="666666"/>
                </a:solidFill>
                <a:latin typeface=""/>
              </a:rPr>
              <a:t>}</a:t>
            </a:r>
            <a:endParaRPr lang="en-US" sz="1600" dirty="0">
              <a:latin typeface=""/>
            </a:endParaRPr>
          </a:p>
          <a:p>
            <a:pPr marL="0" indent="0">
              <a:buNone/>
            </a:pPr>
            <a:r>
              <a:rPr lang="en-US" sz="1600" dirty="0">
                <a:solidFill>
                  <a:srgbClr val="666666"/>
                </a:solidFill>
                <a:latin typeface=""/>
              </a:rPr>
              <a:t>}</a:t>
            </a:r>
          </a:p>
        </p:txBody>
      </p:sp>
      <p:sp>
        <p:nvSpPr>
          <p:cNvPr id="9" name="TextBox 8">
            <a:extLst>
              <a:ext uri="{FF2B5EF4-FFF2-40B4-BE49-F238E27FC236}">
                <a16:creationId xmlns:a16="http://schemas.microsoft.com/office/drawing/2014/main" id="{C31CFA08-0683-4A56-950F-4ECAF7378154}"/>
              </a:ext>
            </a:extLst>
          </p:cNvPr>
          <p:cNvSpPr txBox="1"/>
          <p:nvPr/>
        </p:nvSpPr>
        <p:spPr>
          <a:xfrm>
            <a:off x="5636712" y="1188387"/>
            <a:ext cx="6739002" cy="1569660"/>
          </a:xfrm>
          <a:prstGeom prst="rect">
            <a:avLst/>
          </a:prstGeom>
          <a:noFill/>
        </p:spPr>
        <p:txBody>
          <a:bodyPr wrap="square">
            <a:spAutoFit/>
          </a:bodyPr>
          <a:lstStyle/>
          <a:p>
            <a:r>
              <a:rPr lang="en-US" sz="1600" b="1" dirty="0">
                <a:solidFill>
                  <a:srgbClr val="008000"/>
                </a:solidFill>
                <a:latin typeface=""/>
              </a:rPr>
              <a:t>class </a:t>
            </a:r>
            <a:r>
              <a:rPr lang="en-US" sz="1600" b="1" dirty="0">
                <a:solidFill>
                  <a:srgbClr val="0000FF"/>
                </a:solidFill>
                <a:latin typeface=""/>
              </a:rPr>
              <a:t>Motorcycle </a:t>
            </a:r>
            <a:r>
              <a:rPr lang="en-US" sz="1600" b="1" dirty="0">
                <a:solidFill>
                  <a:srgbClr val="008000"/>
                </a:solidFill>
                <a:latin typeface=""/>
              </a:rPr>
              <a:t>extends Vehicle </a:t>
            </a:r>
            <a:r>
              <a:rPr lang="en-US" sz="1600" b="1" dirty="0">
                <a:solidFill>
                  <a:srgbClr val="666666"/>
                </a:solidFill>
                <a:latin typeface=""/>
              </a:rPr>
              <a:t>{</a:t>
            </a:r>
          </a:p>
          <a:p>
            <a:endParaRPr lang="en-US" sz="1600" dirty="0">
              <a:latin typeface=""/>
            </a:endParaRPr>
          </a:p>
          <a:p>
            <a:pPr lvl="1"/>
            <a:r>
              <a:rPr lang="en-US" sz="1600" b="1" dirty="0">
                <a:solidFill>
                  <a:srgbClr val="008000"/>
                </a:solidFill>
                <a:latin typeface=""/>
              </a:rPr>
              <a:t>public </a:t>
            </a:r>
            <a:r>
              <a:rPr lang="en-US" sz="1600" b="1" dirty="0">
                <a:solidFill>
                  <a:srgbClr val="0000FF"/>
                </a:solidFill>
                <a:latin typeface=""/>
              </a:rPr>
              <a:t>Motorcycle</a:t>
            </a:r>
            <a:r>
              <a:rPr lang="en-US" sz="1600" b="1" dirty="0">
                <a:solidFill>
                  <a:srgbClr val="666666"/>
                </a:solidFill>
                <a:latin typeface=""/>
              </a:rPr>
              <a:t>(</a:t>
            </a:r>
            <a:r>
              <a:rPr lang="en-US" sz="1600" b="1" dirty="0">
                <a:solidFill>
                  <a:srgbClr val="B00040"/>
                </a:solidFill>
                <a:latin typeface=""/>
              </a:rPr>
              <a:t>int </a:t>
            </a:r>
            <a:r>
              <a:rPr lang="en-US" sz="1600" b="1" dirty="0" err="1">
                <a:solidFill>
                  <a:srgbClr val="B00040"/>
                </a:solidFill>
                <a:latin typeface=""/>
              </a:rPr>
              <a:t>xStart</a:t>
            </a:r>
            <a:r>
              <a:rPr lang="en-US" sz="1600" b="1" dirty="0">
                <a:solidFill>
                  <a:srgbClr val="666666"/>
                </a:solidFill>
                <a:latin typeface=""/>
              </a:rPr>
              <a:t>, </a:t>
            </a:r>
            <a:r>
              <a:rPr lang="en-US" sz="1600" b="1" dirty="0">
                <a:solidFill>
                  <a:srgbClr val="B00040"/>
                </a:solidFill>
                <a:latin typeface=""/>
              </a:rPr>
              <a:t>int </a:t>
            </a:r>
            <a:r>
              <a:rPr lang="en-US" sz="1600" b="1" dirty="0" err="1">
                <a:solidFill>
                  <a:srgbClr val="B00040"/>
                </a:solidFill>
                <a:latin typeface=""/>
              </a:rPr>
              <a:t>yStart</a:t>
            </a:r>
            <a:r>
              <a:rPr lang="en-US" sz="1600" b="1" dirty="0">
                <a:solidFill>
                  <a:srgbClr val="666666"/>
                </a:solidFill>
                <a:latin typeface=""/>
              </a:rPr>
              <a:t>){</a:t>
            </a:r>
          </a:p>
          <a:p>
            <a:pPr lvl="2"/>
            <a:r>
              <a:rPr lang="sv-SE" sz="1600" b="1" dirty="0">
                <a:solidFill>
                  <a:srgbClr val="008000"/>
                </a:solidFill>
                <a:latin typeface=""/>
              </a:rPr>
              <a:t>super</a:t>
            </a:r>
            <a:r>
              <a:rPr lang="sv-SE" sz="1600" b="1" dirty="0">
                <a:solidFill>
                  <a:srgbClr val="666666"/>
                </a:solidFill>
                <a:latin typeface=""/>
              </a:rPr>
              <a:t>(xStart, yStart, 5, 5, 50);</a:t>
            </a:r>
          </a:p>
          <a:p>
            <a:pPr lvl="1"/>
            <a:r>
              <a:rPr lang="en-US" sz="1600" dirty="0">
                <a:solidFill>
                  <a:srgbClr val="666666"/>
                </a:solidFill>
                <a:latin typeface=""/>
              </a:rPr>
              <a:t>}</a:t>
            </a:r>
          </a:p>
          <a:p>
            <a:r>
              <a:rPr lang="en-US" sz="1600" dirty="0">
                <a:solidFill>
                  <a:srgbClr val="666666"/>
                </a:solidFill>
                <a:latin typeface=""/>
              </a:rPr>
              <a:t>}</a:t>
            </a:r>
          </a:p>
        </p:txBody>
      </p:sp>
      <p:pic>
        <p:nvPicPr>
          <p:cNvPr id="11" name="Picture 10" descr="Blurred motion traffic">
            <a:extLst>
              <a:ext uri="{FF2B5EF4-FFF2-40B4-BE49-F238E27FC236}">
                <a16:creationId xmlns:a16="http://schemas.microsoft.com/office/drawing/2014/main" id="{5E7FCE73-4B3D-4907-AB42-C910582F9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51" y="3054668"/>
            <a:ext cx="5499660" cy="3665545"/>
          </a:xfrm>
          <a:prstGeom prst="rect">
            <a:avLst/>
          </a:prstGeom>
        </p:spPr>
      </p:pic>
    </p:spTree>
    <p:extLst>
      <p:ext uri="{BB962C8B-B14F-4D97-AF65-F5344CB8AC3E}">
        <p14:creationId xmlns:p14="http://schemas.microsoft.com/office/powerpoint/2010/main" val="202488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888456"/>
            <a:ext cx="10515600" cy="1157288"/>
          </a:xfrm>
        </p:spPr>
        <p:txBody>
          <a:bodyPr>
            <a:normAutofit/>
          </a:bodyPr>
          <a:lstStyle/>
          <a:p>
            <a:pPr algn="ctr"/>
            <a:r>
              <a:rPr lang="en-US" dirty="0"/>
              <a:t>What fields would a specialized subclass have that a superclass wouldn’t?</a:t>
            </a:r>
          </a:p>
        </p:txBody>
      </p:sp>
    </p:spTree>
    <p:custDataLst>
      <p:tags r:id="rId1"/>
    </p:custDataLst>
    <p:extLst>
      <p:ext uri="{BB962C8B-B14F-4D97-AF65-F5344CB8AC3E}">
        <p14:creationId xmlns:p14="http://schemas.microsoft.com/office/powerpoint/2010/main" val="4081872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BC4A-2036-489C-B34F-43EE5FC95090}"/>
              </a:ext>
            </a:extLst>
          </p:cNvPr>
          <p:cNvSpPr>
            <a:spLocks noGrp="1"/>
          </p:cNvSpPr>
          <p:nvPr>
            <p:ph type="title"/>
          </p:nvPr>
        </p:nvSpPr>
        <p:spPr>
          <a:xfrm>
            <a:off x="7465052" y="407096"/>
            <a:ext cx="11018520" cy="553998"/>
          </a:xfrm>
        </p:spPr>
        <p:txBody>
          <a:bodyPr/>
          <a:lstStyle/>
          <a:p>
            <a:r>
              <a:rPr lang="en-US" dirty="0"/>
              <a:t>Airplane Class</a:t>
            </a:r>
          </a:p>
        </p:txBody>
      </p:sp>
      <p:sp>
        <p:nvSpPr>
          <p:cNvPr id="3" name="Content Placeholder 2">
            <a:extLst>
              <a:ext uri="{FF2B5EF4-FFF2-40B4-BE49-F238E27FC236}">
                <a16:creationId xmlns:a16="http://schemas.microsoft.com/office/drawing/2014/main" id="{BC09E790-7E82-476F-86C2-FA6BA353469B}"/>
              </a:ext>
            </a:extLst>
          </p:cNvPr>
          <p:cNvSpPr>
            <a:spLocks noGrp="1"/>
          </p:cNvSpPr>
          <p:nvPr>
            <p:ph idx="1"/>
          </p:nvPr>
        </p:nvSpPr>
        <p:spPr>
          <a:xfrm>
            <a:off x="321154" y="182900"/>
            <a:ext cx="15060808" cy="8518871"/>
          </a:xfrm>
        </p:spPr>
        <p:txBody>
          <a:bodyPr/>
          <a:lstStyle/>
          <a:p>
            <a:pPr marL="114300" marR="0" indent="-342900">
              <a:lnSpc>
                <a:spcPct val="107000"/>
              </a:lnSpc>
              <a:spcBef>
                <a:spcPts val="0"/>
              </a:spcBef>
              <a:spcAft>
                <a:spcPts val="0"/>
              </a:spcAft>
              <a:buFont typeface="+mj-lt"/>
              <a:buAutoNum type="arabicPeriod"/>
            </a:pP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class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Airplane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extends</a:t>
            </a:r>
            <a:r>
              <a:rPr lang="en-US" sz="1800" dirty="0">
                <a:effectLst/>
                <a:latin typeface="Courier New" panose="02070309020205020404" pitchFamily="49" charset="0"/>
                <a:ea typeface="Calibri" panose="020F0502020204030204" pitchFamily="34" charset="0"/>
                <a:cs typeface="Courier New" panose="02070309020205020404" pitchFamily="49" charset="0"/>
              </a:rPr>
              <a:t> Vehicle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zCord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private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boolean</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landingGear</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public</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void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0000FF"/>
                </a:solidFill>
                <a:effectLst/>
                <a:latin typeface="Courier New" panose="02070309020205020404" pitchFamily="49" charset="0"/>
                <a:ea typeface="Calibri" panose="020F0502020204030204" pitchFamily="34" charset="0"/>
                <a:cs typeface="Courier New" panose="02070309020205020404" pitchFamily="49" charset="0"/>
              </a:rPr>
              <a:t>liftoff</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int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dz</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zCord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0){</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System</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out</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println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A2121"/>
                </a:solidFill>
                <a:effectLst/>
                <a:latin typeface="Courier New" panose="02070309020205020404" pitchFamily="49" charset="0"/>
                <a:ea typeface="Calibri" panose="020F0502020204030204" pitchFamily="34" charset="0"/>
                <a:cs typeface="Courier New" panose="02070309020205020404" pitchFamily="49" charset="0"/>
              </a:rPr>
              <a:t>"We're already flying!"</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return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if there is enough fuel, move dx, </a:t>
            </a:r>
            <a:r>
              <a:rPr lang="en-US" sz="1800" i="1" dirty="0" err="1">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dy</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and </a:t>
            </a:r>
            <a:r>
              <a:rPr lang="en-US" sz="1800" i="1" dirty="0" err="1">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dz</a:t>
            </a:r>
            <a:r>
              <a:rPr lang="en-US" sz="1800" i="1" dirty="0">
                <a:solidFill>
                  <a:srgbClr val="408080"/>
                </a:solidFill>
                <a:effectLst/>
                <a:latin typeface="Courier New" panose="02070309020205020404" pitchFamily="49" charset="0"/>
                <a:ea typeface="Calibri" panose="020F0502020204030204" pitchFamily="34" charset="0"/>
                <a:cs typeface="Courier New" panose="02070309020205020404" pitchFamily="49" charset="0"/>
              </a:rPr>
              <a:t> feet.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sqrt</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Math</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pow</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dz</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2));</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B00040"/>
                </a:solidFill>
                <a:effectLst/>
                <a:latin typeface="Courier New" panose="02070309020205020404" pitchFamily="49" charset="0"/>
                <a:ea typeface="Calibri" panose="020F0502020204030204" pitchFamily="34" charset="0"/>
                <a:cs typeface="Courier New" panose="02070309020205020404" pitchFamily="49" charset="0"/>
              </a:rPr>
              <a:t>double</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distance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(5280</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mileFuelRatio</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if</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&gt;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0){</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xCord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dx</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yCord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dy</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zCord</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dz</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fuelGallons</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fuelUsed</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p>
          <a:p>
            <a:pPr marL="114300" indent="-342900">
              <a:lnSpc>
                <a:spcPct val="107000"/>
              </a:lnSpc>
              <a:spcBef>
                <a:spcPts val="0"/>
              </a:spcBef>
              <a:buFont typeface="+mj-lt"/>
              <a:buAutoNum type="arabicPeriod"/>
            </a:pPr>
            <a:r>
              <a:rPr lang="en-US" sz="1800" dirty="0">
                <a:solidFill>
                  <a:srgbClr val="666666"/>
                </a:solidFill>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landingGear</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false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b="1" dirty="0">
                <a:solidFill>
                  <a:srgbClr val="008000"/>
                </a:solidFill>
                <a:effectLst/>
                <a:latin typeface="Courier New" panose="02070309020205020404" pitchFamily="49" charset="0"/>
                <a:ea typeface="Calibri" panose="020F0502020204030204" pitchFamily="34" charset="0"/>
                <a:cs typeface="Courier New" panose="02070309020205020404" pitchFamily="49" charset="0"/>
              </a:rPr>
              <a:t>else</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err="1">
                <a:effectLst/>
                <a:latin typeface="Courier New" panose="02070309020205020404" pitchFamily="49" charset="0"/>
                <a:ea typeface="Calibri" panose="020F0502020204030204" pitchFamily="34" charset="0"/>
                <a:cs typeface="Courier New" panose="02070309020205020404" pitchFamily="49" charset="0"/>
              </a:rPr>
              <a:t>System</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out</a:t>
            </a:r>
            <a:r>
              <a:rPr lang="en-US" sz="1800" dirty="0" err="1">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err="1">
                <a:solidFill>
                  <a:srgbClr val="7D9029"/>
                </a:solidFill>
                <a:effectLst/>
                <a:latin typeface="Courier New" panose="02070309020205020404" pitchFamily="49" charset="0"/>
                <a:ea typeface="Calibri" panose="020F0502020204030204" pitchFamily="34" charset="0"/>
                <a:cs typeface="Courier New" panose="02070309020205020404" pitchFamily="49" charset="0"/>
              </a:rPr>
              <a:t>println</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r>
              <a:rPr lang="en-US" sz="1800" dirty="0">
                <a:solidFill>
                  <a:srgbClr val="BA2121"/>
                </a:solidFill>
                <a:effectLst/>
                <a:latin typeface="Courier New" panose="02070309020205020404" pitchFamily="49" charset="0"/>
                <a:ea typeface="Calibri" panose="020F0502020204030204" pitchFamily="34" charset="0"/>
                <a:cs typeface="Courier New" panose="02070309020205020404" pitchFamily="49" charset="0"/>
              </a:rPr>
              <a:t>"Not enough fuel."</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Courier New" panose="02070309020205020404" pitchFamily="49" charset="0"/>
              </a:rPr>
              <a:t>	</a:t>
            </a:r>
            <a:r>
              <a:rPr lang="en-US" sz="1800" dirty="0">
                <a:solidFill>
                  <a:srgbClr val="666666"/>
                </a:solidFill>
                <a:effectLst/>
                <a:latin typeface="Courier New" panose="02070309020205020404" pitchFamily="49" charset="0"/>
                <a:ea typeface="Calibri" panose="020F0502020204030204" pitchFamily="34" charset="0"/>
                <a:cs typeface="Courier New" panose="02070309020205020404" pitchFamily="49" charset="0"/>
              </a:rPr>
              <a:t>}</a:t>
            </a:r>
            <a:endParaRPr lang="en-US" sz="1800" dirty="0">
              <a:effectLst/>
              <a:latin typeface="Courier New" panose="02070309020205020404" pitchFamily="49" charset="0"/>
              <a:ea typeface="Calibri" panose="020F0502020204030204" pitchFamily="34" charset="0"/>
              <a:cs typeface="Courier New" panose="02070309020205020404" pitchFamily="49" charset="0"/>
            </a:endParaRPr>
          </a:p>
          <a:p>
            <a:pPr marL="514350" indent="-514350">
              <a:buFont typeface="+mj-lt"/>
              <a:buAutoNum type="arabicPeriod"/>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9322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0730" y="1526352"/>
            <a:ext cx="9908988" cy="3160740"/>
          </a:xfrm>
          <a:prstGeom prst="rect">
            <a:avLst/>
          </a:prstGeom>
        </p:spPr>
      </p:pic>
    </p:spTree>
    <p:custDataLst>
      <p:tags r:id="rId1"/>
    </p:custDataLst>
    <p:extLst>
      <p:ext uri="{BB962C8B-B14F-4D97-AF65-F5344CB8AC3E}">
        <p14:creationId xmlns:p14="http://schemas.microsoft.com/office/powerpoint/2010/main" val="9118257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65984" y="14068"/>
            <a:ext cx="6461762" cy="6843932"/>
          </a:xfrm>
          <a:prstGeom prst="rect">
            <a:avLst/>
          </a:prstGeom>
        </p:spPr>
      </p:pic>
      <p:pic>
        <p:nvPicPr>
          <p:cNvPr id="8" name="Picture 7" descr="Clipart cartoon of bubbly &lt;strong&gt;soda&lt;/strong&gt; from Clipart: © 2015 Vital Imagery Ltd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203" y="1702191"/>
            <a:ext cx="3114690" cy="3467686"/>
          </a:xfrm>
          <a:prstGeom prst="rect">
            <a:avLst/>
          </a:prstGeom>
        </p:spPr>
      </p:pic>
    </p:spTree>
    <p:custDataLst>
      <p:tags r:id="rId1"/>
    </p:custDataLst>
    <p:extLst>
      <p:ext uri="{BB962C8B-B14F-4D97-AF65-F5344CB8AC3E}">
        <p14:creationId xmlns:p14="http://schemas.microsoft.com/office/powerpoint/2010/main" val="582811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SugarFreeDrink</a:t>
            </a:r>
            <a:r>
              <a:rPr lang="en-US" dirty="0"/>
              <a:t> class:</a:t>
            </a:r>
          </a:p>
        </p:txBody>
      </p:sp>
      <p:sp>
        <p:nvSpPr>
          <p:cNvPr id="3" name="Content Placeholder 2"/>
          <p:cNvSpPr>
            <a:spLocks noGrp="1"/>
          </p:cNvSpPr>
          <p:nvPr>
            <p:ph idx="1"/>
          </p:nvPr>
        </p:nvSpPr>
        <p:spPr/>
        <p:txBody>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public class </a:t>
            </a:r>
            <a:r>
              <a:rPr lang="en-US" dirty="0" err="1">
                <a:latin typeface="Courier New" panose="02070309020205020404" pitchFamily="49" charset="0"/>
                <a:cs typeface="Courier New" panose="02070309020205020404" pitchFamily="49" charset="0"/>
              </a:rPr>
              <a:t>SugarFreeDrink</a:t>
            </a:r>
            <a:r>
              <a:rPr lang="en-US" dirty="0">
                <a:latin typeface="Courier New" panose="02070309020205020404" pitchFamily="49" charset="0"/>
                <a:cs typeface="Courier New" panose="02070309020205020404" pitchFamily="49" charset="0"/>
              </a:rPr>
              <a:t> extends Drink {</a:t>
            </a:r>
          </a:p>
          <a:p>
            <a:pPr marL="0" indent="0">
              <a:buNone/>
            </a:pPr>
            <a:r>
              <a:rPr lang="en-US" dirty="0">
                <a:latin typeface="Courier New" panose="02070309020205020404" pitchFamily="49" charset="0"/>
                <a:cs typeface="Courier New" panose="02070309020205020404" pitchFamily="49" charset="0"/>
              </a:rPr>
              <a:t>	</a:t>
            </a:r>
            <a:r>
              <a:rPr lang="en-US" dirty="0">
                <a:highlight>
                  <a:srgbClr val="FFFF00"/>
                </a:highlight>
                <a:latin typeface="Courier New" panose="02070309020205020404" pitchFamily="49" charset="0"/>
                <a:cs typeface="Courier New" panose="02070309020205020404" pitchFamily="49" charset="0"/>
              </a:rPr>
              <a:t>private </a:t>
            </a:r>
            <a:r>
              <a:rPr lang="en-US" dirty="0" err="1">
                <a:highlight>
                  <a:srgbClr val="FFFF00"/>
                </a:highlight>
                <a:latin typeface="Courier New" panose="02070309020205020404" pitchFamily="49" charset="0"/>
                <a:cs typeface="Courier New" panose="02070309020205020404" pitchFamily="49" charset="0"/>
              </a:rPr>
              <a:t>boolean</a:t>
            </a:r>
            <a:r>
              <a:rPr lang="en-US" dirty="0">
                <a:highlight>
                  <a:srgbClr val="FFFF00"/>
                </a:highlight>
                <a:latin typeface="Courier New" panose="02070309020205020404" pitchFamily="49" charset="0"/>
                <a:cs typeface="Courier New" panose="02070309020205020404" pitchFamily="49" charset="0"/>
              </a:rPr>
              <a:t> </a:t>
            </a:r>
            <a:r>
              <a:rPr lang="en-US" dirty="0" err="1">
                <a:highlight>
                  <a:srgbClr val="FFFF00"/>
                </a:highlight>
                <a:latin typeface="Courier New" panose="02070309020205020404" pitchFamily="49" charset="0"/>
                <a:cs typeface="Courier New" panose="02070309020205020404" pitchFamily="49" charset="0"/>
              </a:rPr>
              <a:t>hasSweetener</a:t>
            </a:r>
            <a:r>
              <a:rPr lang="en-US" dirty="0">
                <a:highlight>
                  <a:srgbClr val="FFFF00"/>
                </a:highlight>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a:highlight>
                  <a:srgbClr val="FFFF00"/>
                </a:highlight>
                <a:latin typeface="Courier New" panose="02070309020205020404" pitchFamily="49" charset="0"/>
                <a:cs typeface="Courier New" panose="02070309020205020404" pitchFamily="49" charset="0"/>
              </a:rPr>
              <a:t>private double </a:t>
            </a:r>
            <a:r>
              <a:rPr lang="en-US" dirty="0" err="1">
                <a:highlight>
                  <a:srgbClr val="FFFF00"/>
                </a:highlight>
                <a:latin typeface="Courier New" panose="02070309020205020404" pitchFamily="49" charset="0"/>
                <a:cs typeface="Courier New" panose="02070309020205020404" pitchFamily="49" charset="0"/>
              </a:rPr>
              <a:t>caffeineContent</a:t>
            </a:r>
            <a:r>
              <a:rPr lang="en-US" dirty="0">
                <a:highlight>
                  <a:srgbClr val="FFFF00"/>
                </a:highlight>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61758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SugarFreeDrink</a:t>
            </a:r>
            <a:r>
              <a:rPr lang="en-US" dirty="0"/>
              <a:t> class:</a:t>
            </a:r>
          </a:p>
        </p:txBody>
      </p:sp>
      <p:sp>
        <p:nvSpPr>
          <p:cNvPr id="3" name="Content Placeholder 2"/>
          <p:cNvSpPr>
            <a:spLocks noGrp="1"/>
          </p:cNvSpPr>
          <p:nvPr>
            <p:ph idx="1"/>
          </p:nvPr>
        </p:nvSpPr>
        <p:spPr>
          <a:xfrm>
            <a:off x="838200" y="2057399"/>
            <a:ext cx="10875682" cy="4119563"/>
          </a:xfrm>
        </p:spPr>
        <p:txBody>
          <a:bodyPr>
            <a:normAutofit/>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a:t>
            </a:r>
            <a:r>
              <a:rPr lang="en-US" sz="2400" dirty="0" err="1">
                <a:latin typeface="Courier New" panose="02070309020205020404" pitchFamily="49" charset="0"/>
                <a:cs typeface="Courier New" panose="02070309020205020404" pitchFamily="49" charset="0"/>
              </a:rPr>
              <a:t>SugarFreeDrink</a:t>
            </a:r>
            <a:r>
              <a:rPr lang="en-US" sz="2400" dirty="0">
                <a:latin typeface="Courier New" panose="02070309020205020404" pitchFamily="49" charset="0"/>
                <a:cs typeface="Courier New" panose="02070309020205020404" pitchFamily="49" charset="0"/>
              </a:rPr>
              <a:t>(String </a:t>
            </a:r>
            <a:r>
              <a:rPr lang="en-US" sz="2400" dirty="0">
                <a:highlight>
                  <a:srgbClr val="FFFF00"/>
                </a:highlight>
                <a:latin typeface="Courier New" panose="02070309020205020404" pitchFamily="49" charset="0"/>
                <a:cs typeface="Courier New" panose="02070309020205020404" pitchFamily="49" charset="0"/>
              </a:rPr>
              <a:t>name</a:t>
            </a:r>
            <a:r>
              <a:rPr lang="en-US" sz="2400" dirty="0">
                <a:latin typeface="Courier New" panose="02070309020205020404" pitchFamily="49" charset="0"/>
                <a:cs typeface="Courier New" panose="02070309020205020404" pitchFamily="49" charset="0"/>
              </a:rPr>
              <a:t>, Boolean </a:t>
            </a:r>
            <a:r>
              <a:rPr lang="en-US" sz="2400" dirty="0" err="1">
                <a:highlight>
                  <a:srgbClr val="FFFF00"/>
                </a:highlight>
                <a:latin typeface="Courier New" panose="02070309020205020404" pitchFamily="49" charset="0"/>
                <a:cs typeface="Courier New" panose="02070309020205020404" pitchFamily="49" charset="0"/>
              </a:rPr>
              <a:t>hasCarbonation</a:t>
            </a:r>
            <a:r>
              <a:rPr lang="en-US" sz="2400" dirty="0">
                <a:latin typeface="Courier New" panose="02070309020205020404" pitchFamily="49" charset="0"/>
                <a:cs typeface="Courier New" panose="02070309020205020404" pitchFamily="49" charset="0"/>
              </a:rPr>
              <a:t>,</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boolean</a:t>
            </a:r>
            <a:r>
              <a:rPr lang="en-US" sz="2400" dirty="0">
                <a:latin typeface="Courier New" panose="02070309020205020404" pitchFamily="49" charset="0"/>
                <a:cs typeface="Courier New" panose="02070309020205020404" pitchFamily="49" charset="0"/>
              </a:rPr>
              <a:t> h, double c) {</a:t>
            </a:r>
          </a:p>
          <a:p>
            <a:pPr marL="0" indent="0">
              <a:buNone/>
            </a:pPr>
            <a:endParaRPr lang="en-US" sz="2400" dirty="0">
              <a:highlight>
                <a:srgbClr val="FFFF00"/>
              </a:highlight>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a:highlight>
                  <a:srgbClr val="FFFF00"/>
                </a:highlight>
                <a:latin typeface="Courier New" panose="02070309020205020404" pitchFamily="49" charset="0"/>
                <a:cs typeface="Courier New" panose="02070309020205020404" pitchFamily="49" charset="0"/>
              </a:rPr>
              <a:t>super</a:t>
            </a:r>
            <a:r>
              <a:rPr lang="en-US" sz="2400" dirty="0">
                <a:latin typeface="Courier New" panose="02070309020205020404" pitchFamily="49" charset="0"/>
                <a:cs typeface="Courier New" panose="02070309020205020404" pitchFamily="49" charset="0"/>
              </a:rPr>
              <a:t>(name, </a:t>
            </a:r>
            <a:r>
              <a:rPr lang="en-US" sz="2400" dirty="0" err="1">
                <a:latin typeface="Courier New" panose="02070309020205020404" pitchFamily="49" charset="0"/>
                <a:cs typeface="Courier New" panose="02070309020205020404" pitchFamily="49" charset="0"/>
              </a:rPr>
              <a:t>hasCarbonation</a:t>
            </a:r>
            <a:r>
              <a:rPr lang="en-US" sz="2400" dirty="0">
                <a:latin typeface="Courier New" panose="02070309020205020404" pitchFamily="49" charset="0"/>
                <a:cs typeface="Courier New" panose="02070309020205020404" pitchFamily="49" charset="0"/>
              </a:rPr>
              <a:t>, 0.0); </a:t>
            </a:r>
            <a:r>
              <a:rPr lang="en-US" sz="2400" dirty="0">
                <a:solidFill>
                  <a:schemeClr val="accent6"/>
                </a:solidFill>
                <a:latin typeface="Courier New" panose="02070309020205020404" pitchFamily="49" charset="0"/>
                <a:cs typeface="Courier New" panose="02070309020205020404" pitchFamily="49" charset="0"/>
              </a:rPr>
              <a:t>//Superclass’</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hasSweetener</a:t>
            </a:r>
            <a:r>
              <a:rPr lang="en-US" sz="2400" dirty="0">
                <a:latin typeface="Courier New" panose="02070309020205020404" pitchFamily="49" charset="0"/>
                <a:cs typeface="Courier New" panose="02070309020205020404" pitchFamily="49" charset="0"/>
              </a:rPr>
              <a:t> = h;</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caffieneContent</a:t>
            </a:r>
            <a:r>
              <a:rPr lang="en-US" sz="2400" dirty="0">
                <a:latin typeface="Courier New" panose="02070309020205020404" pitchFamily="49" charset="0"/>
                <a:cs typeface="Courier New" panose="02070309020205020404" pitchFamily="49" charset="0"/>
              </a:rPr>
              <a:t> = c;</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48352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SugarFreeDrink</a:t>
            </a:r>
            <a:r>
              <a:rPr lang="en-US" dirty="0"/>
              <a:t> methods:</a:t>
            </a:r>
          </a:p>
        </p:txBody>
      </p:sp>
      <p:sp>
        <p:nvSpPr>
          <p:cNvPr id="3" name="Content Placeholder 2"/>
          <p:cNvSpPr>
            <a:spLocks noGrp="1"/>
          </p:cNvSpPr>
          <p:nvPr>
            <p:ph idx="1"/>
          </p:nvPr>
        </p:nvSpPr>
        <p:spPr/>
        <p:txBody>
          <a:bodyPr>
            <a:normAutofit fontScale="25000" lnSpcReduction="20000"/>
          </a:bodyPr>
          <a:lstStyle/>
          <a:p>
            <a:pPr marL="0" indent="0">
              <a:buNone/>
            </a:pPr>
            <a:r>
              <a:rPr lang="en-US" sz="11200" dirty="0">
                <a:latin typeface="Courier New" panose="02070309020205020404" pitchFamily="49" charset="0"/>
                <a:cs typeface="Courier New" panose="02070309020205020404" pitchFamily="49" charset="0"/>
              </a:rPr>
              <a:t>public void </a:t>
            </a:r>
            <a:r>
              <a:rPr lang="en-US" sz="11200" dirty="0" err="1">
                <a:latin typeface="Courier New" panose="02070309020205020404" pitchFamily="49" charset="0"/>
                <a:cs typeface="Courier New" panose="02070309020205020404" pitchFamily="49" charset="0"/>
              </a:rPr>
              <a:t>printWarningLabel</a:t>
            </a:r>
            <a:r>
              <a:rPr lang="en-US" sz="11200" dirty="0">
                <a:latin typeface="Courier New" panose="02070309020205020404" pitchFamily="49" charset="0"/>
                <a:cs typeface="Courier New" panose="02070309020205020404" pitchFamily="49" charset="0"/>
              </a:rPr>
              <a:t>() {</a:t>
            </a:r>
          </a:p>
          <a:p>
            <a:pPr marL="0" indent="0">
              <a:buNone/>
            </a:pPr>
            <a:r>
              <a:rPr lang="en-US" sz="11200" dirty="0">
                <a:latin typeface="Courier New" panose="02070309020205020404" pitchFamily="49" charset="0"/>
                <a:cs typeface="Courier New" panose="02070309020205020404" pitchFamily="49" charset="0"/>
              </a:rPr>
              <a:t>	if(</a:t>
            </a:r>
            <a:r>
              <a:rPr lang="en-US" sz="11200" dirty="0" err="1">
                <a:latin typeface="Courier New" panose="02070309020205020404" pitchFamily="49" charset="0"/>
                <a:cs typeface="Courier New" panose="02070309020205020404" pitchFamily="49" charset="0"/>
              </a:rPr>
              <a:t>hasSweetener</a:t>
            </a:r>
            <a:r>
              <a:rPr lang="en-US" sz="11200" dirty="0">
                <a:latin typeface="Courier New" panose="02070309020205020404" pitchFamily="49" charset="0"/>
                <a:cs typeface="Courier New" panose="02070309020205020404" pitchFamily="49" charset="0"/>
              </a:rPr>
              <a:t>) {</a:t>
            </a:r>
          </a:p>
          <a:p>
            <a:pPr marL="0" indent="0">
              <a:buNone/>
            </a:pPr>
            <a:r>
              <a:rPr lang="en-US" sz="11200" dirty="0">
                <a:latin typeface="Courier New" panose="02070309020205020404" pitchFamily="49" charset="0"/>
                <a:cs typeface="Courier New" panose="02070309020205020404" pitchFamily="49" charset="0"/>
              </a:rPr>
              <a:t>		</a:t>
            </a:r>
            <a:r>
              <a:rPr lang="en-US" sz="11200" dirty="0" err="1">
                <a:latin typeface="Courier New" panose="02070309020205020404" pitchFamily="49" charset="0"/>
                <a:cs typeface="Courier New" panose="02070309020205020404" pitchFamily="49" charset="0"/>
              </a:rPr>
              <a:t>System.out.println</a:t>
            </a:r>
            <a:r>
              <a:rPr lang="en-US" sz="11200" dirty="0">
                <a:latin typeface="Courier New" panose="02070309020205020404" pitchFamily="49" charset="0"/>
                <a:cs typeface="Courier New" panose="02070309020205020404" pitchFamily="49" charset="0"/>
              </a:rPr>
              <a:t>(“This drink is not safe for</a:t>
            </a:r>
          </a:p>
          <a:p>
            <a:pPr marL="0" indent="0">
              <a:buNone/>
            </a:pPr>
            <a:r>
              <a:rPr lang="en-US" sz="11200" dirty="0">
                <a:latin typeface="Courier New" panose="02070309020205020404" pitchFamily="49" charset="0"/>
                <a:cs typeface="Courier New" panose="02070309020205020404" pitchFamily="49" charset="0"/>
              </a:rPr>
              <a:t>			+ </a:t>
            </a:r>
            <a:r>
              <a:rPr lang="en-US" sz="11200" dirty="0" err="1">
                <a:latin typeface="Courier New" panose="02070309020205020404" pitchFamily="49" charset="0"/>
                <a:cs typeface="Courier New" panose="02070309020205020404" pitchFamily="49" charset="0"/>
              </a:rPr>
              <a:t>Phenylketonurics</a:t>
            </a:r>
            <a:r>
              <a:rPr lang="en-US" sz="11200" dirty="0">
                <a:latin typeface="Courier New" panose="02070309020205020404" pitchFamily="49" charset="0"/>
                <a:cs typeface="Courier New" panose="02070309020205020404" pitchFamily="49" charset="0"/>
              </a:rPr>
              <a:t>.”);</a:t>
            </a:r>
          </a:p>
          <a:p>
            <a:pPr marL="0" indent="0">
              <a:buNone/>
            </a:pPr>
            <a:r>
              <a:rPr lang="en-US" sz="11200" dirty="0">
                <a:latin typeface="Courier New" panose="02070309020205020404" pitchFamily="49" charset="0"/>
                <a:cs typeface="Courier New" panose="02070309020205020404" pitchFamily="49" charset="0"/>
              </a:rPr>
              <a:t>	} else {</a:t>
            </a:r>
          </a:p>
          <a:p>
            <a:pPr marL="0" indent="0">
              <a:buNone/>
            </a:pPr>
            <a:r>
              <a:rPr lang="en-US" sz="11200" dirty="0">
                <a:latin typeface="Courier New" panose="02070309020205020404" pitchFamily="49" charset="0"/>
                <a:cs typeface="Courier New" panose="02070309020205020404" pitchFamily="49" charset="0"/>
              </a:rPr>
              <a:t>		</a:t>
            </a:r>
            <a:r>
              <a:rPr lang="en-US" sz="11200" dirty="0" err="1">
                <a:latin typeface="Courier New" panose="02070309020205020404" pitchFamily="49" charset="0"/>
                <a:cs typeface="Courier New" panose="02070309020205020404" pitchFamily="49" charset="0"/>
              </a:rPr>
              <a:t>System.out.println</a:t>
            </a:r>
            <a:r>
              <a:rPr lang="en-US" sz="11200" dirty="0">
                <a:latin typeface="Courier New" panose="02070309020205020404" pitchFamily="49" charset="0"/>
                <a:cs typeface="Courier New" panose="02070309020205020404" pitchFamily="49" charset="0"/>
              </a:rPr>
              <a:t>(“This drink contains no</a:t>
            </a:r>
          </a:p>
          <a:p>
            <a:pPr marL="0" indent="0">
              <a:buNone/>
            </a:pPr>
            <a:r>
              <a:rPr lang="en-US" sz="11200" dirty="0">
                <a:latin typeface="Courier New" panose="02070309020205020404" pitchFamily="49" charset="0"/>
                <a:cs typeface="Courier New" panose="02070309020205020404" pitchFamily="49" charset="0"/>
              </a:rPr>
              <a:t>			+ artificial sweeteners.”);</a:t>
            </a:r>
          </a:p>
          <a:p>
            <a:pPr marL="0" indent="0">
              <a:buNone/>
            </a:pPr>
            <a:r>
              <a:rPr lang="en-US" sz="11200" dirty="0">
                <a:latin typeface="Courier New" panose="02070309020205020404" pitchFamily="49" charset="0"/>
                <a:cs typeface="Courier New" panose="02070309020205020404" pitchFamily="49" charset="0"/>
              </a:rPr>
              <a:t>	}</a:t>
            </a:r>
          </a:p>
          <a:p>
            <a:pPr marL="0" indent="0">
              <a:buNone/>
            </a:pPr>
            <a:r>
              <a:rPr lang="en-US" sz="112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219558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270710"/>
            <a:ext cx="9144000" cy="2387600"/>
          </a:xfrm>
        </p:spPr>
        <p:txBody>
          <a:bodyPr/>
          <a:lstStyle/>
          <a:p>
            <a:r>
              <a:rPr lang="en-US" dirty="0"/>
              <a:t>Worksheet 6.1: Posters</a:t>
            </a:r>
          </a:p>
        </p:txBody>
      </p:sp>
    </p:spTree>
    <p:custDataLst>
      <p:tags r:id="rId1"/>
    </p:custDataLst>
    <p:extLst>
      <p:ext uri="{BB962C8B-B14F-4D97-AF65-F5344CB8AC3E}">
        <p14:creationId xmlns:p14="http://schemas.microsoft.com/office/powerpoint/2010/main" val="370800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9840"/>
            <a:ext cx="10515600" cy="1157288"/>
          </a:xfrm>
        </p:spPr>
        <p:txBody>
          <a:bodyPr>
            <a:normAutofit/>
          </a:bodyPr>
          <a:lstStyle/>
          <a:p>
            <a:pPr algn="ctr"/>
            <a:r>
              <a:rPr lang="en-US" sz="5400" dirty="0"/>
              <a:t>Quiz </a:t>
            </a:r>
            <a:r>
              <a:rPr lang="en-US" sz="6000" dirty="0"/>
              <a:t>6.1</a:t>
            </a:r>
            <a:endParaRPr lang="en-US" sz="5400" dirty="0"/>
          </a:p>
        </p:txBody>
      </p:sp>
    </p:spTree>
    <p:custDataLst>
      <p:tags r:id="rId1"/>
    </p:custDataLst>
    <p:extLst>
      <p:ext uri="{BB962C8B-B14F-4D97-AF65-F5344CB8AC3E}">
        <p14:creationId xmlns:p14="http://schemas.microsoft.com/office/powerpoint/2010/main" val="419136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HW 9.2 up to “</a:t>
            </a:r>
            <a:r>
              <a:rPr lang="en-US" dirty="0" err="1"/>
              <a:t>DividendStock</a:t>
            </a:r>
            <a:r>
              <a:rPr lang="en-US" dirty="0"/>
              <a:t> Behavior” </a:t>
            </a:r>
          </a:p>
          <a:p>
            <a:pPr marL="0" indent="0">
              <a:buNone/>
            </a:pPr>
            <a:endParaRPr lang="en-US" dirty="0"/>
          </a:p>
          <a:p>
            <a:pPr marL="0" indent="0">
              <a:buNone/>
            </a:pPr>
            <a:r>
              <a:rPr lang="en-US" dirty="0"/>
              <a:t>Collect images that represent instances of the classes created for in-class poster project.</a:t>
            </a:r>
          </a:p>
        </p:txBody>
      </p:sp>
    </p:spTree>
    <p:custDataLst>
      <p:tags r:id="rId1"/>
    </p:custDataLst>
    <p:extLst>
      <p:ext uri="{BB962C8B-B14F-4D97-AF65-F5344CB8AC3E}">
        <p14:creationId xmlns:p14="http://schemas.microsoft.com/office/powerpoint/2010/main" val="1647426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8538"/>
            <a:ext cx="9144000" cy="2387600"/>
          </a:xfrm>
        </p:spPr>
        <p:txBody>
          <a:bodyPr/>
          <a:lstStyle/>
          <a:p>
            <a:r>
              <a:rPr lang="en-US" dirty="0"/>
              <a:t>Overriding Methods &amp; Accessing Inherited Code</a:t>
            </a:r>
          </a:p>
        </p:txBody>
      </p:sp>
      <p:sp>
        <p:nvSpPr>
          <p:cNvPr id="3" name="Subtitle 2"/>
          <p:cNvSpPr>
            <a:spLocks noGrp="1"/>
          </p:cNvSpPr>
          <p:nvPr>
            <p:ph type="subTitle" idx="1"/>
          </p:nvPr>
        </p:nvSpPr>
        <p:spPr>
          <a:xfrm>
            <a:off x="1524000" y="3938213"/>
            <a:ext cx="9144000" cy="1655762"/>
          </a:xfrm>
        </p:spPr>
        <p:txBody>
          <a:bodyPr/>
          <a:lstStyle/>
          <a:p>
            <a:r>
              <a:rPr lang="en-US" dirty="0"/>
              <a:t>[ 6.02 ] [ Today’s Date ] [ Instructor Name ]</a:t>
            </a:r>
          </a:p>
        </p:txBody>
      </p:sp>
    </p:spTree>
    <p:custDataLst>
      <p:tags r:id="rId1"/>
    </p:custDataLst>
    <p:extLst>
      <p:ext uri="{BB962C8B-B14F-4D97-AF65-F5344CB8AC3E}">
        <p14:creationId xmlns:p14="http://schemas.microsoft.com/office/powerpoint/2010/main" val="2050493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112"/>
            <a:ext cx="10515600" cy="1157288"/>
          </a:xfrm>
        </p:spPr>
        <p:txBody>
          <a:bodyPr>
            <a:normAutofit/>
          </a:bodyPr>
          <a:lstStyle/>
          <a:p>
            <a:r>
              <a:rPr lang="en-US" dirty="0"/>
              <a:t>Why is it useful to inherit methods?</a:t>
            </a:r>
          </a:p>
        </p:txBody>
      </p:sp>
    </p:spTree>
    <p:custDataLst>
      <p:tags r:id="rId1"/>
    </p:custDataLst>
    <p:extLst>
      <p:ext uri="{BB962C8B-B14F-4D97-AF65-F5344CB8AC3E}">
        <p14:creationId xmlns:p14="http://schemas.microsoft.com/office/powerpoint/2010/main" val="2665330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112"/>
            <a:ext cx="10515600" cy="1157288"/>
          </a:xfrm>
        </p:spPr>
        <p:txBody>
          <a:bodyPr>
            <a:normAutofit/>
          </a:bodyPr>
          <a:lstStyle/>
          <a:p>
            <a:r>
              <a:rPr lang="en-US" dirty="0"/>
              <a:t>When might we not want inherited methods?</a:t>
            </a:r>
          </a:p>
        </p:txBody>
      </p:sp>
    </p:spTree>
    <p:custDataLst>
      <p:tags r:id="rId1"/>
    </p:custDataLst>
    <p:extLst>
      <p:ext uri="{BB962C8B-B14F-4D97-AF65-F5344CB8AC3E}">
        <p14:creationId xmlns:p14="http://schemas.microsoft.com/office/powerpoint/2010/main" val="319246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4047" y="1640259"/>
            <a:ext cx="9520518" cy="3036273"/>
          </a:xfrm>
          <a:prstGeom prst="rect">
            <a:avLst/>
          </a:prstGeom>
        </p:spPr>
      </p:pic>
    </p:spTree>
    <p:custDataLst>
      <p:tags r:id="rId1"/>
    </p:custDataLst>
    <p:extLst>
      <p:ext uri="{BB962C8B-B14F-4D97-AF65-F5344CB8AC3E}">
        <p14:creationId xmlns:p14="http://schemas.microsoft.com/office/powerpoint/2010/main" val="8905343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Inherited methods can be different</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Subclass </a:t>
            </a:r>
            <a:r>
              <a:rPr lang="en-US" dirty="0" err="1">
                <a:latin typeface="Courier New" panose="02070309020205020404" pitchFamily="49" charset="0"/>
                <a:cs typeface="Courier New" panose="02070309020205020404" pitchFamily="49" charset="0"/>
              </a:rPr>
              <a:t>FootballPlayer</a:t>
            </a:r>
            <a:r>
              <a:rPr lang="en-US" dirty="0"/>
              <a:t> may have a different </a:t>
            </a:r>
            <a:r>
              <a:rPr lang="en-US" dirty="0">
                <a:latin typeface="Courier New" panose="02070309020205020404" pitchFamily="49" charset="0"/>
                <a:cs typeface="Courier New" panose="02070309020205020404" pitchFamily="49" charset="0"/>
              </a:rPr>
              <a:t>throwing</a:t>
            </a:r>
            <a:r>
              <a:rPr lang="en-US" dirty="0"/>
              <a:t> method than superclass </a:t>
            </a:r>
            <a:r>
              <a:rPr lang="en-US" dirty="0">
                <a:latin typeface="Courier New" panose="02070309020205020404" pitchFamily="49" charset="0"/>
                <a:cs typeface="Courier New" panose="02070309020205020404" pitchFamily="49" charset="0"/>
              </a:rPr>
              <a:t>Athlete</a:t>
            </a:r>
            <a:r>
              <a:rPr lang="en-US" dirty="0"/>
              <a:t>.</a:t>
            </a:r>
          </a:p>
          <a:p>
            <a:pPr marL="0" indent="0">
              <a:buNone/>
            </a:pPr>
            <a:endParaRPr lang="en-US" dirty="0"/>
          </a:p>
          <a:p>
            <a:pPr marL="0" indent="0">
              <a:buNone/>
            </a:pPr>
            <a:r>
              <a:rPr lang="en-US" dirty="0"/>
              <a:t>Subclass </a:t>
            </a:r>
            <a:r>
              <a:rPr lang="en-US" dirty="0" err="1">
                <a:latin typeface="Courier New" panose="02070309020205020404" pitchFamily="49" charset="0"/>
                <a:cs typeface="Courier New" panose="02070309020205020404" pitchFamily="49" charset="0"/>
              </a:rPr>
              <a:t>SoccerPlayer</a:t>
            </a:r>
            <a:r>
              <a:rPr lang="en-US" dirty="0"/>
              <a:t> may even ignore the method (design choice, soccer players cannot throw!)</a:t>
            </a:r>
          </a:p>
        </p:txBody>
      </p:sp>
    </p:spTree>
    <p:custDataLst>
      <p:tags r:id="rId1"/>
    </p:custDataLst>
    <p:extLst>
      <p:ext uri="{BB962C8B-B14F-4D97-AF65-F5344CB8AC3E}">
        <p14:creationId xmlns:p14="http://schemas.microsoft.com/office/powerpoint/2010/main" val="49036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5C97-9863-45D6-AAA4-5294005E950E}"/>
              </a:ext>
            </a:extLst>
          </p:cNvPr>
          <p:cNvSpPr>
            <a:spLocks noGrp="1"/>
          </p:cNvSpPr>
          <p:nvPr>
            <p:ph type="title"/>
          </p:nvPr>
        </p:nvSpPr>
        <p:spPr>
          <a:xfrm>
            <a:off x="8091354" y="269310"/>
            <a:ext cx="11018520" cy="553998"/>
          </a:xfrm>
        </p:spPr>
        <p:txBody>
          <a:bodyPr/>
          <a:lstStyle/>
          <a:p>
            <a:r>
              <a:rPr lang="en-US" dirty="0"/>
              <a:t>Submarine Class</a:t>
            </a:r>
          </a:p>
        </p:txBody>
      </p:sp>
      <p:sp>
        <p:nvSpPr>
          <p:cNvPr id="3" name="Content Placeholder 2">
            <a:extLst>
              <a:ext uri="{FF2B5EF4-FFF2-40B4-BE49-F238E27FC236}">
                <a16:creationId xmlns:a16="http://schemas.microsoft.com/office/drawing/2014/main" id="{6F06C711-5B54-4553-9D3E-0B9C4C9C5C5D}"/>
              </a:ext>
            </a:extLst>
          </p:cNvPr>
          <p:cNvSpPr>
            <a:spLocks noGrp="1"/>
          </p:cNvSpPr>
          <p:nvPr>
            <p:ph idx="1"/>
          </p:nvPr>
        </p:nvSpPr>
        <p:spPr>
          <a:xfrm>
            <a:off x="271050" y="454709"/>
            <a:ext cx="11018520" cy="6057043"/>
          </a:xfrm>
        </p:spPr>
        <p:txBody>
          <a:bodyPr/>
          <a:lstStyle/>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class</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Submarine</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extends</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Vehicle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private</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zCord</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move</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i="1" dirty="0">
                <a:solidFill>
                  <a:srgbClr val="408080"/>
                </a:solidFill>
                <a:effectLst/>
                <a:latin typeface="Courier New" panose="02070309020205020404" pitchFamily="49" charset="0"/>
                <a:ea typeface="Times New Roman" panose="02020603050405020304" pitchFamily="18" charset="0"/>
                <a:cs typeface="Times New Roman" panose="02020603050405020304" pitchFamily="18" charset="0"/>
              </a:rPr>
              <a:t>// Nuclear subs don't really run out of fuel so no need to check.</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xCord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yCord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public</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move</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B00040"/>
                </a:solidFill>
                <a:effectLst/>
                <a:latin typeface="Courier New" panose="02070309020205020404" pitchFamily="49" charset="0"/>
                <a:ea typeface="Times New Roman" panose="02020603050405020304" pitchFamily="18" charset="0"/>
                <a:cs typeface="Times New Roman" panose="02020603050405020304" pitchFamily="18" charset="0"/>
              </a:rPr>
              <a:t>int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dz</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xCord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dx</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yCord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dy</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Times New Roman" panose="02020603050405020304" pitchFamily="18" charset="0"/>
                <a:cs typeface="Times New Roman" panose="02020603050405020304" pitchFamily="18" charset="0"/>
              </a:rPr>
              <a:t>this</a:t>
            </a:r>
            <a:r>
              <a:rPr lang="en-US" sz="1800" dirty="0" err="1">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err="1">
                <a:solidFill>
                  <a:srgbClr val="7D9029"/>
                </a:solidFill>
                <a:effectLst/>
                <a:latin typeface="Courier New" panose="02070309020205020404" pitchFamily="49" charset="0"/>
                <a:ea typeface="Times New Roman" panose="02020603050405020304" pitchFamily="18" charset="0"/>
                <a:cs typeface="Times New Roman" panose="02020603050405020304" pitchFamily="18" charset="0"/>
              </a:rPr>
              <a:t>zCord</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dz</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25000"/>
              </a:lnSpc>
              <a:spcBef>
                <a:spcPts val="0"/>
              </a:spcBef>
              <a:spcAft>
                <a:spcPts val="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666666"/>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30428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B6A-CB81-4141-B08E-9EF6196C56EA}"/>
              </a:ext>
            </a:extLst>
          </p:cNvPr>
          <p:cNvSpPr>
            <a:spLocks noGrp="1"/>
          </p:cNvSpPr>
          <p:nvPr>
            <p:ph type="title"/>
          </p:nvPr>
        </p:nvSpPr>
        <p:spPr>
          <a:xfrm>
            <a:off x="7991145" y="594986"/>
            <a:ext cx="11018520" cy="553998"/>
          </a:xfrm>
        </p:spPr>
        <p:txBody>
          <a:bodyPr/>
          <a:lstStyle/>
          <a:p>
            <a:r>
              <a:rPr lang="en-US" dirty="0" err="1"/>
              <a:t>HybridCar</a:t>
            </a:r>
            <a:r>
              <a:rPr lang="en-US" dirty="0"/>
              <a:t> Class</a:t>
            </a:r>
          </a:p>
        </p:txBody>
      </p:sp>
      <p:sp>
        <p:nvSpPr>
          <p:cNvPr id="3" name="Content Placeholder 2">
            <a:extLst>
              <a:ext uri="{FF2B5EF4-FFF2-40B4-BE49-F238E27FC236}">
                <a16:creationId xmlns:a16="http://schemas.microsoft.com/office/drawing/2014/main" id="{8490B869-D3A8-4937-B342-53A3B8CAA34C}"/>
              </a:ext>
            </a:extLst>
          </p:cNvPr>
          <p:cNvSpPr>
            <a:spLocks noGrp="1"/>
          </p:cNvSpPr>
          <p:nvPr>
            <p:ph idx="1"/>
          </p:nvPr>
        </p:nvSpPr>
        <p:spPr>
          <a:xfrm>
            <a:off x="586740" y="746571"/>
            <a:ext cx="14106290" cy="6250557"/>
          </a:xfrm>
        </p:spPr>
        <p:txBody>
          <a:bodyPr/>
          <a:lstStyle/>
          <a:p>
            <a:pPr marL="114300" marR="0" indent="-342900">
              <a:lnSpc>
                <a:spcPct val="107000"/>
              </a:lnSpc>
              <a:spcBef>
                <a:spcPts val="0"/>
              </a:spcBef>
              <a:spcAft>
                <a:spcPts val="0"/>
              </a:spcAft>
              <a:buFont typeface="+mj-lt"/>
              <a:buAutoNum type="arabicPeriod"/>
            </a:pP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class</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HybridCar</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extends</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Car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private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batteryLife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private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batteryPerMile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void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move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If the battery is charged use it, otherwise use the fuel.</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distance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Math</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sqrt</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Math</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pow</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2)</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Math</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pow</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batteryUsed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distance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(5280</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batteryPerMile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batteryLife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batteryUsed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&gt;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batteryLife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batteryUsed</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xCord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yCord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else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err="1">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super</a:t>
            </a:r>
            <a:r>
              <a:rPr lang="en-US" sz="1800" dirty="0" err="1">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7D9029"/>
                </a:solidFill>
                <a:effectLst/>
                <a:latin typeface="Courier New" panose="02070309020205020404" pitchFamily="49" charset="0"/>
                <a:ea typeface="Calibri" panose="020F0502020204030204" pitchFamily="34" charset="0"/>
                <a:cs typeface="Times New Roman" panose="02020603050405020304" pitchFamily="18" charset="0"/>
              </a:rPr>
              <a:t>move</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dx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dy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11159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9144000" cy="2387600"/>
          </a:xfrm>
        </p:spPr>
        <p:txBody>
          <a:bodyPr>
            <a:normAutofit/>
          </a:bodyPr>
          <a:lstStyle/>
          <a:p>
            <a:r>
              <a:rPr lang="en-US" sz="4800" dirty="0"/>
              <a:t>Overloading vs Overriding</a:t>
            </a:r>
          </a:p>
        </p:txBody>
      </p:sp>
    </p:spTree>
    <p:custDataLst>
      <p:tags r:id="rId1"/>
    </p:custDataLst>
    <p:extLst>
      <p:ext uri="{BB962C8B-B14F-4D97-AF65-F5344CB8AC3E}">
        <p14:creationId xmlns:p14="http://schemas.microsoft.com/office/powerpoint/2010/main" val="3542029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chug</a:t>
            </a:r>
          </a:p>
        </p:txBody>
      </p:sp>
      <p:sp>
        <p:nvSpPr>
          <p:cNvPr id="3" name="Content Placeholder 2"/>
          <p:cNvSpPr>
            <a:spLocks noGrp="1"/>
          </p:cNvSpPr>
          <p:nvPr>
            <p:ph idx="1"/>
          </p:nvPr>
        </p:nvSpPr>
        <p:spPr/>
        <p:txBody>
          <a:bodyPr>
            <a:normAutofit fontScale="85000" lnSpcReduction="20000"/>
          </a:bodyPr>
          <a:lstStyle/>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SugarFreeDrink</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void chug(double gulp)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(“Yuck, this tastes terrible!”)</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94420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chug</a:t>
            </a:r>
          </a:p>
        </p:txBody>
      </p:sp>
      <p:sp>
        <p:nvSpPr>
          <p:cNvPr id="3" name="Content Placeholder 2"/>
          <p:cNvSpPr>
            <a:spLocks noGrp="1"/>
          </p:cNvSpPr>
          <p:nvPr>
            <p:ph idx="1"/>
          </p:nvPr>
        </p:nvSpPr>
        <p:spPr>
          <a:xfrm>
            <a:off x="838200" y="2057399"/>
            <a:ext cx="10515600" cy="4545107"/>
          </a:xfrm>
        </p:spPr>
        <p:txBody>
          <a:bodyPr>
            <a:normAutofit/>
          </a:bodyPr>
          <a:lstStyle/>
          <a:p>
            <a:pPr marL="0" indent="0">
              <a:buNone/>
            </a:pPr>
            <a:r>
              <a:rPr lang="en-US" sz="2400" dirty="0">
                <a:latin typeface="Courier New" panose="02070309020205020404" pitchFamily="49" charset="0"/>
                <a:cs typeface="Courier New" panose="02070309020205020404" pitchFamily="49" charset="0"/>
              </a:rPr>
              <a:t>public void chug(double gulp) {</a:t>
            </a:r>
          </a:p>
          <a:p>
            <a:pPr marL="0" indent="0">
              <a:buNone/>
            </a:pPr>
            <a:r>
              <a:rPr lang="en-US" sz="2400" dirty="0">
                <a:latin typeface="Courier New" panose="02070309020205020404" pitchFamily="49" charset="0"/>
                <a:cs typeface="Courier New" panose="02070309020205020404" pitchFamily="49" charset="0"/>
              </a:rPr>
              <a:t>	if (ounces &lt; gulp) {</a:t>
            </a:r>
          </a:p>
          <a:p>
            <a:pPr marL="0" indent="0">
              <a:buNone/>
            </a:pPr>
            <a:r>
              <a:rPr lang="en-US" sz="2400" dirty="0">
                <a:latin typeface="Courier New" panose="02070309020205020404" pitchFamily="49" charset="0"/>
                <a:cs typeface="Courier New" panose="02070309020205020404" pitchFamily="49" charset="0"/>
              </a:rPr>
              <a:t>		throw new </a:t>
            </a:r>
            <a:r>
              <a:rPr lang="en-US" sz="2400" dirty="0" err="1">
                <a:latin typeface="Courier New" panose="02070309020205020404" pitchFamily="49" charset="0"/>
                <a:cs typeface="Courier New" panose="02070309020205020404" pitchFamily="49" charset="0"/>
              </a:rPr>
              <a:t>IllegalArgumentException</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 else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(“Glug, glug, glug!”);</a:t>
            </a:r>
          </a:p>
          <a:p>
            <a:pPr marL="0" indent="0">
              <a:buNone/>
            </a:pPr>
            <a:r>
              <a:rPr lang="en-US" sz="2400" dirty="0">
                <a:latin typeface="Courier New" panose="02070309020205020404" pitchFamily="49" charset="0"/>
                <a:cs typeface="Courier New" panose="02070309020205020404" pitchFamily="49" charset="0"/>
              </a:rPr>
              <a:t>		ounces -= gulp;</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(“You have “ + ounces + “oz.</a:t>
            </a:r>
          </a:p>
          <a:p>
            <a:pPr marL="0" indent="0">
              <a:buNone/>
            </a:pPr>
            <a:r>
              <a:rPr lang="en-US" sz="2400" dirty="0">
                <a:latin typeface="Courier New" panose="02070309020205020404" pitchFamily="49" charset="0"/>
                <a:cs typeface="Courier New" panose="02070309020205020404" pitchFamily="49" charset="0"/>
              </a:rPr>
              <a:t>			+ of drink left.”);</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297590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chug</a:t>
            </a:r>
          </a:p>
        </p:txBody>
      </p:sp>
      <p:sp>
        <p:nvSpPr>
          <p:cNvPr id="3" name="Content Placeholder 2"/>
          <p:cNvSpPr>
            <a:spLocks noGrp="1"/>
          </p:cNvSpPr>
          <p:nvPr>
            <p:ph idx="1"/>
          </p:nvPr>
        </p:nvSpPr>
        <p:spPr/>
        <p:txBody>
          <a:bodyPr>
            <a:normAutofit fontScale="70000" lnSpcReduction="20000"/>
          </a:bodyPr>
          <a:lstStyle/>
          <a:p>
            <a:pPr marL="0" indent="0">
              <a:buNone/>
            </a:pPr>
            <a:r>
              <a:rPr lang="en-US" sz="2400" dirty="0">
                <a:latin typeface="Courier New" panose="02070309020205020404" pitchFamily="49" charset="0"/>
                <a:cs typeface="Courier New" panose="02070309020205020404" pitchFamily="49" charset="0"/>
              </a:rPr>
              <a:t>//new chug method, </a:t>
            </a:r>
            <a:r>
              <a:rPr lang="en-US" sz="2400" dirty="0" err="1">
                <a:latin typeface="Courier New" panose="02070309020205020404" pitchFamily="49" charset="0"/>
                <a:cs typeface="Courier New" panose="02070309020205020404" pitchFamily="49" charset="0"/>
              </a:rPr>
              <a:t>SugarFreeDrink</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void chug(double gulp)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(“Yuck, this tasted terrible!”);</a:t>
            </a:r>
          </a:p>
          <a:p>
            <a:pPr marL="0" indent="0">
              <a:buNone/>
            </a:pPr>
            <a:r>
              <a:rPr lang="en-US" sz="2400" dirty="0">
                <a:latin typeface="Courier New" panose="02070309020205020404" pitchFamily="49" charset="0"/>
                <a:cs typeface="Courier New" panose="02070309020205020404" pitchFamily="49" charset="0"/>
              </a:rPr>
              <a:t>	</a:t>
            </a:r>
            <a:r>
              <a:rPr lang="en-US" sz="2400" dirty="0" err="1">
                <a:highlight>
                  <a:srgbClr val="FFFF00"/>
                </a:highlight>
                <a:latin typeface="Courier New" panose="02070309020205020404" pitchFamily="49" charset="0"/>
                <a:cs typeface="Courier New" panose="02070309020205020404" pitchFamily="49" charset="0"/>
              </a:rPr>
              <a:t>super.chug</a:t>
            </a:r>
            <a:r>
              <a:rPr lang="en-US" sz="2400" dirty="0">
                <a:highlight>
                  <a:srgbClr val="FFFF00"/>
                </a:highlight>
                <a:latin typeface="Courier New" panose="02070309020205020404" pitchFamily="49" charset="0"/>
                <a:cs typeface="Courier New" panose="02070309020205020404" pitchFamily="49" charset="0"/>
              </a:rPr>
              <a:t>(gulp);</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684271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5559"/>
            <a:ext cx="10515600" cy="1157288"/>
          </a:xfrm>
        </p:spPr>
        <p:txBody>
          <a:bodyPr/>
          <a:lstStyle/>
          <a:p>
            <a:r>
              <a:rPr lang="en-US" dirty="0"/>
              <a:t>How do we access encapsulated information?</a:t>
            </a:r>
          </a:p>
        </p:txBody>
      </p:sp>
    </p:spTree>
    <p:custDataLst>
      <p:tags r:id="rId1"/>
    </p:custDataLst>
    <p:extLst>
      <p:ext uri="{BB962C8B-B14F-4D97-AF65-F5344CB8AC3E}">
        <p14:creationId xmlns:p14="http://schemas.microsoft.com/office/powerpoint/2010/main" val="2400909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4EE6-5F48-476B-8ED6-2107F4AD0DAF}"/>
              </a:ext>
            </a:extLst>
          </p:cNvPr>
          <p:cNvSpPr>
            <a:spLocks noGrp="1"/>
          </p:cNvSpPr>
          <p:nvPr>
            <p:ph type="title"/>
          </p:nvPr>
        </p:nvSpPr>
        <p:spPr/>
        <p:txBody>
          <a:bodyPr/>
          <a:lstStyle/>
          <a:p>
            <a:r>
              <a:rPr lang="en-US" dirty="0"/>
              <a:t>Get and Set Methods</a:t>
            </a:r>
          </a:p>
        </p:txBody>
      </p:sp>
      <p:sp>
        <p:nvSpPr>
          <p:cNvPr id="4" name="Rectangle 1">
            <a:extLst>
              <a:ext uri="{FF2B5EF4-FFF2-40B4-BE49-F238E27FC236}">
                <a16:creationId xmlns:a16="http://schemas.microsoft.com/office/drawing/2014/main" id="{4A12BB64-0198-43FD-8574-BEB9EAF8E8ED}"/>
              </a:ext>
            </a:extLst>
          </p:cNvPr>
          <p:cNvSpPr>
            <a:spLocks noGrp="1" noChangeArrowheads="1"/>
          </p:cNvSpPr>
          <p:nvPr>
            <p:ph idx="1"/>
          </p:nvPr>
        </p:nvSpPr>
        <p:spPr bwMode="auto">
          <a:xfrm>
            <a:off x="588263" y="1297945"/>
            <a:ext cx="4503156" cy="35369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getX</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xCord</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getY</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yCord</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public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getFuel</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fuelGallons</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114300" marR="0" indent="-342900">
              <a:lnSpc>
                <a:spcPct val="107000"/>
              </a:lnSpc>
              <a:spcBef>
                <a:spcPts val="0"/>
              </a:spcBef>
              <a:spcAft>
                <a:spcPts val="0"/>
              </a:spcAft>
              <a:buFont typeface="+mj-lt"/>
              <a:buAutoNum type="arabicPeriod"/>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837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Courier New" panose="02070309020205020404" pitchFamily="49" charset="0"/>
                <a:cs typeface="Courier New" panose="02070309020205020404" pitchFamily="49" charset="0"/>
              </a:rPr>
              <a:t>get</a:t>
            </a:r>
            <a:r>
              <a:rPr lang="en-US" dirty="0"/>
              <a:t> methods:</a:t>
            </a:r>
          </a:p>
        </p:txBody>
      </p:sp>
      <p:sp>
        <p:nvSpPr>
          <p:cNvPr id="3" name="Content Placeholder 2"/>
          <p:cNvSpPr>
            <a:spLocks noGrp="1"/>
          </p:cNvSpPr>
          <p:nvPr>
            <p:ph idx="1"/>
          </p:nvPr>
        </p:nvSpPr>
        <p:spPr/>
        <p:txBody>
          <a:bodyPr>
            <a:normAutofit fontScale="55000" lnSpcReduction="20000"/>
          </a:bodyPr>
          <a:lstStyle/>
          <a:p>
            <a:pPr marL="0" indent="0">
              <a:buNone/>
            </a:pPr>
            <a:r>
              <a:rPr lang="en-US" sz="2400" dirty="0">
                <a:latin typeface="Courier New" panose="02070309020205020404" pitchFamily="49" charset="0"/>
                <a:cs typeface="Courier New" panose="02070309020205020404" pitchFamily="49" charset="0"/>
              </a:rPr>
              <a:t>public double </a:t>
            </a:r>
            <a:r>
              <a:rPr lang="en-US" sz="2400" dirty="0" err="1">
                <a:highlight>
                  <a:srgbClr val="FFFF00"/>
                </a:highlight>
                <a:latin typeface="Courier New" panose="02070309020205020404" pitchFamily="49" charset="0"/>
                <a:cs typeface="Courier New" panose="02070309020205020404" pitchFamily="49" charset="0"/>
              </a:rPr>
              <a:t>getName</a:t>
            </a:r>
            <a:r>
              <a:rPr lang="en-US" sz="2400" dirty="0">
                <a:highlight>
                  <a:srgbClr val="FFFF00"/>
                </a:highlight>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 	</a:t>
            </a:r>
            <a:r>
              <a:rPr lang="en-US" sz="2400" dirty="0">
                <a:solidFill>
                  <a:schemeClr val="accent6"/>
                </a:solidFill>
                <a:latin typeface="Courier New" panose="02070309020205020404" pitchFamily="49" charset="0"/>
                <a:cs typeface="Courier New" panose="02070309020205020404" pitchFamily="49" charset="0"/>
              </a:rPr>
              <a:t>//written in superclass</a:t>
            </a:r>
          </a:p>
          <a:p>
            <a:pPr marL="0" indent="0">
              <a:buNone/>
            </a:pPr>
            <a:r>
              <a:rPr lang="en-US" sz="2400" dirty="0">
                <a:latin typeface="Courier New" panose="02070309020205020404" pitchFamily="49" charset="0"/>
                <a:cs typeface="Courier New" panose="02070309020205020404" pitchFamily="49" charset="0"/>
              </a:rPr>
              <a:t>	return name;</a:t>
            </a:r>
          </a:p>
          <a:p>
            <a:pPr marL="0" indent="0">
              <a:buNone/>
            </a:pP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public void advertising()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System.out.println</a:t>
            </a:r>
            <a:r>
              <a:rPr lang="en-US" sz="2400" dirty="0">
                <a:latin typeface="Courier New" panose="02070309020205020404" pitchFamily="49" charset="0"/>
                <a:cs typeface="Courier New" panose="02070309020205020404" pitchFamily="49" charset="0"/>
              </a:rPr>
              <a:t>(“Avoid the extra calories by 	drinking delicious “ + </a:t>
            </a:r>
            <a:r>
              <a:rPr lang="en-US" sz="2400" dirty="0" err="1">
                <a:highlight>
                  <a:srgbClr val="FFFF00"/>
                </a:highlight>
                <a:latin typeface="Courier New" panose="02070309020205020404" pitchFamily="49" charset="0"/>
                <a:cs typeface="Courier New" panose="02070309020205020404" pitchFamily="49" charset="0"/>
              </a:rPr>
              <a:t>getName</a:t>
            </a:r>
            <a:r>
              <a:rPr lang="en-US" sz="2400" dirty="0">
                <a:highlight>
                  <a:srgbClr val="FFFF00"/>
                </a:highlight>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 “every day!!”);</a:t>
            </a:r>
          </a:p>
          <a:p>
            <a:pPr marL="0" indent="0">
              <a:buNone/>
            </a:pPr>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68811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4445" y="1518023"/>
            <a:ext cx="10781626" cy="3407023"/>
          </a:xfrm>
          <a:prstGeom prst="rect">
            <a:avLst/>
          </a:prstGeom>
        </p:spPr>
      </p:pic>
    </p:spTree>
    <p:custDataLst>
      <p:tags r:id="rId1"/>
    </p:custDataLst>
    <p:extLst>
      <p:ext uri="{BB962C8B-B14F-4D97-AF65-F5344CB8AC3E}">
        <p14:creationId xmlns:p14="http://schemas.microsoft.com/office/powerpoint/2010/main" val="383131841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9006"/>
            <a:ext cx="10515600" cy="1157288"/>
          </a:xfrm>
        </p:spPr>
        <p:txBody>
          <a:bodyPr>
            <a:normAutofit/>
          </a:bodyPr>
          <a:lstStyle/>
          <a:p>
            <a:pPr algn="ctr"/>
            <a:r>
              <a:rPr lang="en-US" sz="4800" dirty="0"/>
              <a:t>Worksheet</a:t>
            </a:r>
          </a:p>
        </p:txBody>
      </p:sp>
    </p:spTree>
    <p:custDataLst>
      <p:tags r:id="rId1"/>
    </p:custDataLst>
    <p:extLst>
      <p:ext uri="{BB962C8B-B14F-4D97-AF65-F5344CB8AC3E}">
        <p14:creationId xmlns:p14="http://schemas.microsoft.com/office/powerpoint/2010/main" val="3816643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HW 9.2 up to “The Object Class” </a:t>
            </a:r>
          </a:p>
          <a:p>
            <a:pPr marL="0" indent="0">
              <a:buNone/>
            </a:pPr>
            <a:endParaRPr lang="en-US" dirty="0"/>
          </a:p>
        </p:txBody>
      </p:sp>
    </p:spTree>
    <p:custDataLst>
      <p:tags r:id="rId1"/>
    </p:custDataLst>
    <p:extLst>
      <p:ext uri="{BB962C8B-B14F-4D97-AF65-F5344CB8AC3E}">
        <p14:creationId xmlns:p14="http://schemas.microsoft.com/office/powerpoint/2010/main" val="3783913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8538"/>
            <a:ext cx="9144000" cy="2387600"/>
          </a:xfrm>
        </p:spPr>
        <p:txBody>
          <a:bodyPr/>
          <a:lstStyle/>
          <a:p>
            <a:r>
              <a:rPr lang="en-US" dirty="0"/>
              <a:t>Interacting with the </a:t>
            </a:r>
            <a:br>
              <a:rPr lang="en-US" dirty="0"/>
            </a:br>
            <a:r>
              <a:rPr lang="en-US" dirty="0"/>
              <a:t>Object Superclass</a:t>
            </a:r>
          </a:p>
        </p:txBody>
      </p:sp>
      <p:sp>
        <p:nvSpPr>
          <p:cNvPr id="3" name="Subtitle 2"/>
          <p:cNvSpPr>
            <a:spLocks noGrp="1"/>
          </p:cNvSpPr>
          <p:nvPr>
            <p:ph type="subTitle" idx="1"/>
          </p:nvPr>
        </p:nvSpPr>
        <p:spPr>
          <a:xfrm>
            <a:off x="1524000" y="3938213"/>
            <a:ext cx="9144000" cy="1655762"/>
          </a:xfrm>
        </p:spPr>
        <p:txBody>
          <a:bodyPr/>
          <a:lstStyle/>
          <a:p>
            <a:r>
              <a:rPr lang="en-US" dirty="0"/>
              <a:t>[ 6.03 ] [ Today’s Date ] [ Instructor Name ]</a:t>
            </a:r>
          </a:p>
        </p:txBody>
      </p:sp>
    </p:spTree>
    <p:custDataLst>
      <p:tags r:id="rId1"/>
    </p:custDataLst>
    <p:extLst>
      <p:ext uri="{BB962C8B-B14F-4D97-AF65-F5344CB8AC3E}">
        <p14:creationId xmlns:p14="http://schemas.microsoft.com/office/powerpoint/2010/main" val="4073253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Object</a:t>
            </a:r>
            <a:r>
              <a:rPr lang="en-US" dirty="0">
                <a:cs typeface="Courier New" panose="02070309020205020404" pitchFamily="49" charset="0"/>
              </a:rPr>
              <a:t> Superclass</a:t>
            </a:r>
            <a:endParaRPr lang="en-US" dirty="0"/>
          </a:p>
        </p:txBody>
      </p:sp>
      <p:sp>
        <p:nvSpPr>
          <p:cNvPr id="3" name="Content Placeholder 2"/>
          <p:cNvSpPr>
            <a:spLocks noGrp="1"/>
          </p:cNvSpPr>
          <p:nvPr>
            <p:ph idx="1"/>
          </p:nvPr>
        </p:nvSpPr>
        <p:spPr/>
        <p:txBody>
          <a:bodyPr/>
          <a:lstStyle/>
          <a:p>
            <a:pPr marL="0" indent="0">
              <a:buNone/>
            </a:pPr>
            <a:r>
              <a:rPr lang="en-US" dirty="0"/>
              <a:t>All classes are subclasses of the </a:t>
            </a:r>
            <a:r>
              <a:rPr lang="en-US" dirty="0">
                <a:latin typeface="Courier New" panose="02070309020205020404" pitchFamily="49" charset="0"/>
                <a:cs typeface="Courier New" panose="02070309020205020404" pitchFamily="49" charset="0"/>
              </a:rPr>
              <a:t>Object</a:t>
            </a:r>
            <a:r>
              <a:rPr lang="en-US" dirty="0"/>
              <a:t> class</a:t>
            </a:r>
          </a:p>
          <a:p>
            <a:pPr marL="0" indent="0">
              <a:buNone/>
            </a:pPr>
            <a:r>
              <a:rPr lang="en-US" dirty="0"/>
              <a:t>The</a:t>
            </a:r>
            <a:r>
              <a:rPr lang="en-US" dirty="0">
                <a:latin typeface="Courier New" panose="02070309020205020404" pitchFamily="49" charset="0"/>
                <a:cs typeface="Courier New" panose="02070309020205020404" pitchFamily="49" charset="0"/>
              </a:rPr>
              <a:t> Object</a:t>
            </a:r>
            <a:r>
              <a:rPr lang="en-US" dirty="0"/>
              <a:t> class is located in </a:t>
            </a:r>
            <a:r>
              <a:rPr lang="en-US" dirty="0" err="1">
                <a:latin typeface="Courier New" panose="02070309020205020404" pitchFamily="49" charset="0"/>
                <a:cs typeface="Courier New" panose="02070309020205020404" pitchFamily="49" charset="0"/>
              </a:rPr>
              <a:t>java.lang</a:t>
            </a:r>
            <a:r>
              <a:rPr lang="en-US" dirty="0"/>
              <a:t> package</a:t>
            </a:r>
          </a:p>
          <a:p>
            <a:pPr marL="0" indent="0">
              <a:buNone/>
            </a:pPr>
            <a:endParaRPr lang="en-US" dirty="0"/>
          </a:p>
          <a:p>
            <a:pPr marL="0" indent="0">
              <a:buNone/>
            </a:pPr>
            <a:r>
              <a:rPr lang="en-US" dirty="0"/>
              <a:t>This means all objects inherit some methods:</a:t>
            </a:r>
          </a:p>
          <a:p>
            <a:pPr marL="0" indent="0">
              <a:buNone/>
            </a:pPr>
            <a:endParaRPr lang="en-US" dirty="0"/>
          </a:p>
          <a:p>
            <a:pPr marL="0" indent="0">
              <a:buNone/>
            </a:pPr>
            <a:r>
              <a:rPr lang="en-US" dirty="0"/>
              <a:t>	</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  	 </a:t>
            </a:r>
            <a:r>
              <a:rPr lang="en-US" dirty="0">
                <a:solidFill>
                  <a:schemeClr val="accent6"/>
                </a:solidFill>
                <a:latin typeface="Courier New" panose="02070309020205020404" pitchFamily="49" charset="0"/>
                <a:cs typeface="Courier New" panose="02070309020205020404" pitchFamily="49" charset="0"/>
              </a:rPr>
              <a:t>//only ones on AP</a:t>
            </a:r>
          </a:p>
          <a:p>
            <a:pPr marL="0" indent="0">
              <a:buNone/>
            </a:pPr>
            <a:r>
              <a:rPr lang="en-US" dirty="0">
                <a:latin typeface="Courier New" panose="02070309020205020404" pitchFamily="49" charset="0"/>
                <a:cs typeface="Courier New" panose="02070309020205020404" pitchFamily="49" charset="0"/>
              </a:rPr>
              <a:t>	equals()</a:t>
            </a:r>
          </a:p>
        </p:txBody>
      </p:sp>
    </p:spTree>
    <p:custDataLst>
      <p:tags r:id="rId1"/>
    </p:custDataLst>
    <p:extLst>
      <p:ext uri="{BB962C8B-B14F-4D97-AF65-F5344CB8AC3E}">
        <p14:creationId xmlns:p14="http://schemas.microsoft.com/office/powerpoint/2010/main" val="1474835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55900"/>
            <a:ext cx="10515600" cy="1157288"/>
          </a:xfrm>
        </p:spPr>
        <p:txBody>
          <a:bodyPr/>
          <a:lstStyle/>
          <a:p>
            <a:pPr algn="ctr"/>
            <a:r>
              <a:rPr lang="en-US" dirty="0"/>
              <a:t>Who remembers what </a:t>
            </a:r>
            <a:r>
              <a:rPr lang="en-US" dirty="0" err="1">
                <a:latin typeface="Courier New" panose="02070309020205020404" pitchFamily="49" charset="0"/>
                <a:cs typeface="Courier New" panose="02070309020205020404" pitchFamily="49" charset="0"/>
              </a:rPr>
              <a:t>toString</a:t>
            </a:r>
            <a:r>
              <a:rPr lang="en-US" dirty="0">
                <a:latin typeface="Courier New" panose="02070309020205020404" pitchFamily="49" charset="0"/>
                <a:cs typeface="Courier New" panose="02070309020205020404" pitchFamily="49" charset="0"/>
              </a:rPr>
              <a:t>()</a:t>
            </a:r>
            <a:r>
              <a:rPr lang="en-US" dirty="0"/>
              <a:t> does?</a:t>
            </a:r>
          </a:p>
        </p:txBody>
      </p:sp>
    </p:spTree>
    <p:custDataLst>
      <p:tags r:id="rId1"/>
    </p:custDataLst>
    <p:extLst>
      <p:ext uri="{BB962C8B-B14F-4D97-AF65-F5344CB8AC3E}">
        <p14:creationId xmlns:p14="http://schemas.microsoft.com/office/powerpoint/2010/main" val="2615536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29" y="2755900"/>
            <a:ext cx="10936942" cy="1157288"/>
          </a:xfrm>
        </p:spPr>
        <p:txBody>
          <a:bodyPr>
            <a:normAutofit/>
          </a:bodyPr>
          <a:lstStyle/>
          <a:p>
            <a:pPr algn="ctr"/>
            <a:r>
              <a:rPr lang="en-US" dirty="0"/>
              <a:t>Why can’t we just use  </a:t>
            </a:r>
            <a:r>
              <a:rPr lang="en-US" dirty="0">
                <a:latin typeface="Courier New" panose="02070309020205020404" pitchFamily="49" charset="0"/>
                <a:cs typeface="Courier New" panose="02070309020205020404" pitchFamily="49" charset="0"/>
              </a:rPr>
              <a:t>==</a:t>
            </a:r>
            <a:r>
              <a:rPr lang="en-US" dirty="0"/>
              <a:t>  to test for equality?</a:t>
            </a:r>
          </a:p>
        </p:txBody>
      </p:sp>
    </p:spTree>
    <p:custDataLst>
      <p:tags r:id="rId1"/>
    </p:custDataLst>
    <p:extLst>
      <p:ext uri="{BB962C8B-B14F-4D97-AF65-F5344CB8AC3E}">
        <p14:creationId xmlns:p14="http://schemas.microsoft.com/office/powerpoint/2010/main" val="2455569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 operator:</a:t>
            </a:r>
          </a:p>
        </p:txBody>
      </p:sp>
      <p:sp>
        <p:nvSpPr>
          <p:cNvPr id="3" name="Content Placeholder 2"/>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String z = “z”;		a == b</a:t>
            </a:r>
          </a:p>
          <a:p>
            <a:pPr marL="0" indent="0">
              <a:buNone/>
            </a:pPr>
            <a:r>
              <a:rPr lang="en-US" dirty="0">
                <a:latin typeface="Courier New" panose="02070309020205020404" pitchFamily="49" charset="0"/>
                <a:cs typeface="Courier New" panose="02070309020205020404" pitchFamily="49" charset="0"/>
              </a:rPr>
              <a:t>					</a:t>
            </a:r>
            <a:r>
              <a:rPr lang="en-US" dirty="0">
                <a:solidFill>
                  <a:srgbClr val="FF0000"/>
                </a:solidFill>
                <a:cs typeface="Courier New" panose="02070309020205020404" pitchFamily="49" charset="0"/>
              </a:rPr>
              <a:t>Evaluates to false because </a:t>
            </a:r>
            <a:r>
              <a:rPr lang="en-US" dirty="0">
                <a:solidFill>
                  <a:srgbClr val="FF0000"/>
                </a:solidFill>
                <a:latin typeface="Courier New" panose="02070309020205020404" pitchFamily="49" charset="0"/>
                <a:cs typeface="Courier New" panose="02070309020205020404" pitchFamily="49" charset="0"/>
              </a:rPr>
              <a:t>a</a:t>
            </a:r>
            <a:r>
              <a:rPr lang="en-US" dirty="0">
                <a:solidFill>
                  <a:srgbClr val="FF0000"/>
                </a:solidFill>
                <a:cs typeface="Courier New" panose="02070309020205020404" pitchFamily="49" charset="0"/>
              </a:rPr>
              <a:t> and </a:t>
            </a:r>
            <a:r>
              <a:rPr lang="en-US" dirty="0">
                <a:solidFill>
                  <a:srgbClr val="FF0000"/>
                </a:solidFill>
                <a:latin typeface="Courier New" panose="02070309020205020404" pitchFamily="49" charset="0"/>
                <a:cs typeface="Courier New" panose="02070309020205020404" pitchFamily="49" charset="0"/>
              </a:rPr>
              <a:t>b</a:t>
            </a:r>
            <a:r>
              <a:rPr lang="en-US" dirty="0">
                <a:solidFill>
                  <a:srgbClr val="FF0000"/>
                </a:solidFill>
                <a:cs typeface="Courier New" panose="02070309020205020404" pitchFamily="49" charset="0"/>
              </a:rPr>
              <a:t> </a:t>
            </a:r>
            <a:endParaRPr lang="en-US" dirty="0">
              <a:solidFill>
                <a:srgbClr val="FF0000"/>
              </a:solidFill>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String a = z + z;		</a:t>
            </a:r>
            <a:r>
              <a:rPr lang="en-US" dirty="0">
                <a:solidFill>
                  <a:srgbClr val="FF0000"/>
                </a:solidFill>
                <a:cs typeface="Courier New" panose="02070309020205020404" pitchFamily="49" charset="0"/>
              </a:rPr>
              <a:t>refer to different strings.</a:t>
            </a:r>
            <a:endParaRPr lang="en-US" dirty="0">
              <a:solidFill>
                <a:srgbClr val="FF0000"/>
              </a:solidFill>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String b = “</a:t>
            </a:r>
            <a:r>
              <a:rPr lang="en-US" dirty="0" err="1">
                <a:latin typeface="Courier New" panose="02070309020205020404" pitchFamily="49" charset="0"/>
                <a:cs typeface="Courier New" panose="02070309020205020404" pitchFamily="49" charset="0"/>
              </a:rPr>
              <a:t>zz</a:t>
            </a:r>
            <a:r>
              <a:rPr lang="en-US" dirty="0">
                <a:latin typeface="Courier New" panose="02070309020205020404" pitchFamily="49" charset="0"/>
                <a:cs typeface="Courier New" panose="02070309020205020404" pitchFamily="49" charset="0"/>
              </a:rPr>
              <a:t>”;		c == b</a:t>
            </a:r>
          </a:p>
          <a:p>
            <a:pPr marL="0" indent="0">
              <a:buNone/>
            </a:pPr>
            <a:r>
              <a:rPr lang="en-US" dirty="0">
                <a:latin typeface="Courier New" panose="02070309020205020404" pitchFamily="49" charset="0"/>
                <a:cs typeface="Courier New" panose="02070309020205020404" pitchFamily="49" charset="0"/>
              </a:rPr>
              <a:t>					</a:t>
            </a:r>
            <a:r>
              <a:rPr lang="en-US" dirty="0">
                <a:solidFill>
                  <a:schemeClr val="accent6"/>
                </a:solidFill>
                <a:cs typeface="Courier New" panose="02070309020205020404" pitchFamily="49" charset="0"/>
              </a:rPr>
              <a:t>Evaluates to true because </a:t>
            </a:r>
            <a:r>
              <a:rPr lang="en-US" dirty="0">
                <a:solidFill>
                  <a:schemeClr val="accent6"/>
                </a:solidFill>
                <a:latin typeface="Courier New" panose="02070309020205020404" pitchFamily="49" charset="0"/>
                <a:cs typeface="Courier New" panose="02070309020205020404" pitchFamily="49" charset="0"/>
              </a:rPr>
              <a:t>c</a:t>
            </a:r>
            <a:r>
              <a:rPr lang="en-US" dirty="0">
                <a:solidFill>
                  <a:schemeClr val="accent6"/>
                </a:solidFill>
                <a:cs typeface="Courier New" panose="02070309020205020404" pitchFamily="49" charset="0"/>
              </a:rPr>
              <a:t> and </a:t>
            </a:r>
            <a:r>
              <a:rPr lang="en-US" dirty="0">
                <a:solidFill>
                  <a:schemeClr val="accent6"/>
                </a:solidFill>
                <a:latin typeface="Courier New" panose="02070309020205020404" pitchFamily="49" charset="0"/>
                <a:cs typeface="Courier New" panose="02070309020205020404" pitchFamily="49" charset="0"/>
              </a:rPr>
              <a:t>b</a:t>
            </a:r>
          </a:p>
          <a:p>
            <a:pPr marL="0" indent="0">
              <a:buNone/>
            </a:pPr>
            <a:r>
              <a:rPr lang="en-US" dirty="0">
                <a:latin typeface="Courier New" panose="02070309020205020404" pitchFamily="49" charset="0"/>
                <a:cs typeface="Courier New" panose="02070309020205020404" pitchFamily="49" charset="0"/>
              </a:rPr>
              <a:t>String c = b;		</a:t>
            </a:r>
            <a:r>
              <a:rPr lang="en-US" dirty="0">
                <a:solidFill>
                  <a:schemeClr val="accent6"/>
                </a:solidFill>
                <a:cs typeface="Courier New" panose="02070309020205020404" pitchFamily="49" charset="0"/>
              </a:rPr>
              <a:t>refer to the same string.</a:t>
            </a:r>
            <a:endParaRPr lang="en-US" dirty="0">
              <a:solidFill>
                <a:schemeClr val="accent6"/>
              </a:solidFill>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83451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String </a:t>
            </a:r>
            <a:r>
              <a:rPr lang="en-US" dirty="0">
                <a:latin typeface="Courier New" panose="02070309020205020404" pitchFamily="49" charset="0"/>
                <a:cs typeface="Courier New" panose="02070309020205020404" pitchFamily="49" charset="0"/>
              </a:rPr>
              <a:t>equals</a:t>
            </a:r>
            <a:r>
              <a:rPr lang="en-US" dirty="0"/>
              <a:t> methods</a:t>
            </a:r>
          </a:p>
        </p:txBody>
      </p:sp>
      <p:sp>
        <p:nvSpPr>
          <p:cNvPr id="3" name="Content Placeholder 2"/>
          <p:cNvSpPr>
            <a:spLocks noGrp="1"/>
          </p:cNvSpPr>
          <p:nvPr>
            <p:ph idx="1"/>
          </p:nvPr>
        </p:nvSpPr>
        <p:spPr/>
        <p:txBody>
          <a:bodyPr/>
          <a:lstStyle/>
          <a:p>
            <a:pPr marL="0" indent="0">
              <a:buNone/>
            </a:pPr>
            <a:r>
              <a:rPr lang="en-US" dirty="0" err="1">
                <a:latin typeface="Courier New" panose="02070309020205020404" pitchFamily="49" charset="0"/>
                <a:cs typeface="Courier New" panose="02070309020205020404" pitchFamily="49" charset="0"/>
              </a:rPr>
              <a:t>a.equals</a:t>
            </a:r>
            <a:r>
              <a:rPr lang="en-US" dirty="0">
                <a:latin typeface="Courier New" panose="02070309020205020404" pitchFamily="49" charset="0"/>
                <a:cs typeface="Courier New" panose="02070309020205020404" pitchFamily="49" charset="0"/>
              </a:rPr>
              <a:t>(b)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2000" dirty="0">
                <a:solidFill>
                  <a:schemeClr val="accent6"/>
                </a:solidFill>
                <a:latin typeface="Courier New" panose="02070309020205020404" pitchFamily="49" charset="0"/>
                <a:cs typeface="Courier New" panose="02070309020205020404" pitchFamily="49" charset="0"/>
              </a:rPr>
              <a:t>/* evaluates to true because the content of a and b are the same */</a:t>
            </a:r>
          </a:p>
          <a:p>
            <a:pPr marL="0" indent="0">
              <a:buNone/>
            </a:pPr>
            <a:endParaRPr lang="en-US" sz="2000" dirty="0">
              <a:solidFill>
                <a:schemeClr val="accent6"/>
              </a:solidFill>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c.equals</a:t>
            </a:r>
            <a:r>
              <a:rPr lang="en-US" dirty="0">
                <a:latin typeface="Courier New" panose="02070309020205020404" pitchFamily="49" charset="0"/>
                <a:cs typeface="Courier New" panose="02070309020205020404" pitchFamily="49" charset="0"/>
              </a:rPr>
              <a:t>(b)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solidFill>
                  <a:schemeClr val="accent6"/>
                </a:solidFill>
                <a:latin typeface="Courier New" panose="02070309020205020404" pitchFamily="49" charset="0"/>
                <a:cs typeface="Courier New" panose="02070309020205020404" pitchFamily="49" charset="0"/>
              </a:rPr>
              <a:t>/* evaluates to true because c and b refer to the same string */</a:t>
            </a:r>
          </a:p>
          <a:p>
            <a:pPr marL="0" indent="0">
              <a:buNone/>
            </a:pPr>
            <a:endParaRPr lang="en-US" sz="2000" dirty="0">
              <a:solidFill>
                <a:schemeClr val="accent6"/>
              </a:solidFill>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74648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the </a:t>
            </a:r>
            <a:r>
              <a:rPr lang="en-US" dirty="0">
                <a:latin typeface="Courier New" panose="02070309020205020404" pitchFamily="49" charset="0"/>
                <a:cs typeface="Courier New" panose="02070309020205020404" pitchFamily="49" charset="0"/>
              </a:rPr>
              <a:t>equals</a:t>
            </a:r>
            <a:r>
              <a:rPr lang="en-US" dirty="0"/>
              <a:t> method:</a:t>
            </a:r>
          </a:p>
        </p:txBody>
      </p:sp>
      <p:sp>
        <p:nvSpPr>
          <p:cNvPr id="3" name="Content Placeholder 2"/>
          <p:cNvSpPr>
            <a:spLocks noGrp="1"/>
          </p:cNvSpPr>
          <p:nvPr>
            <p:ph idx="1"/>
          </p:nvPr>
        </p:nvSpPr>
        <p:spPr/>
        <p:txBody>
          <a:bodyPr>
            <a:normAutofit fontScale="55000" lnSpcReduction="20000"/>
          </a:bodyPr>
          <a:lstStyle/>
          <a:p>
            <a:pPr marL="0" indent="0">
              <a:buNone/>
            </a:pPr>
            <a:r>
              <a:rPr lang="en-US" sz="2000" dirty="0">
                <a:latin typeface="Courier New" panose="02070309020205020404" pitchFamily="49" charset="0"/>
                <a:cs typeface="Courier New" panose="02070309020205020404" pitchFamily="49" charset="0"/>
              </a:rPr>
              <a:t>public </a:t>
            </a:r>
            <a:r>
              <a:rPr lang="en-US" sz="2000" dirty="0" err="1">
                <a:latin typeface="Courier New" panose="02070309020205020404" pitchFamily="49" charset="0"/>
                <a:cs typeface="Courier New" panose="02070309020205020404" pitchFamily="49" charset="0"/>
              </a:rPr>
              <a:t>boolean</a:t>
            </a:r>
            <a:r>
              <a:rPr lang="en-US" sz="2000" dirty="0">
                <a:latin typeface="Courier New" panose="02070309020205020404" pitchFamily="49" charset="0"/>
                <a:cs typeface="Courier New" panose="02070309020205020404" pitchFamily="49" charset="0"/>
              </a:rPr>
              <a:t> equals(Object o){</a:t>
            </a:r>
          </a:p>
          <a:p>
            <a:pPr marL="0" indent="0">
              <a:buNone/>
            </a:pPr>
            <a:r>
              <a:rPr lang="en-US" sz="2000" dirty="0">
                <a:latin typeface="Courier New" panose="02070309020205020404" pitchFamily="49" charset="0"/>
                <a:cs typeface="Courier New" panose="02070309020205020404" pitchFamily="49" charset="0"/>
              </a:rPr>
              <a:t>	Drink other = (Drink) o;</a:t>
            </a:r>
          </a:p>
          <a:p>
            <a:pPr marL="0" indent="0">
              <a:buNone/>
            </a:pPr>
            <a:r>
              <a:rPr lang="en-US" sz="2000" dirty="0">
                <a:latin typeface="Courier New" panose="02070309020205020404" pitchFamily="49" charset="0"/>
                <a:cs typeface="Courier New" panose="02070309020205020404" pitchFamily="49" charset="0"/>
              </a:rPr>
              <a:t>	return </a:t>
            </a:r>
            <a:r>
              <a:rPr lang="en-US" sz="2000" dirty="0" err="1">
                <a:latin typeface="Courier New" panose="02070309020205020404" pitchFamily="49" charset="0"/>
                <a:cs typeface="Courier New" panose="02070309020205020404" pitchFamily="49" charset="0"/>
              </a:rPr>
              <a:t>name.equal</a:t>
            </a:r>
            <a:r>
              <a:rPr lang="en-US" sz="2000" dirty="0">
                <a:latin typeface="Courier New" panose="02070309020205020404" pitchFamily="49" charset="0"/>
                <a:cs typeface="Courier New" panose="02070309020205020404" pitchFamily="49" charset="0"/>
              </a:rPr>
              <a:t>(other.name) &amp;&amp; ounces == </a:t>
            </a:r>
            <a:r>
              <a:rPr lang="en-US" sz="2000" dirty="0" err="1">
                <a:latin typeface="Courier New" panose="02070309020205020404" pitchFamily="49" charset="0"/>
                <a:cs typeface="Courier New" panose="02070309020205020404" pitchFamily="49" charset="0"/>
              </a:rPr>
              <a:t>other.ounces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What does this let us compare?</a:t>
            </a:r>
          </a:p>
          <a:p>
            <a:pPr marL="0" indent="0">
              <a:buNone/>
            </a:pPr>
            <a:endParaRPr lang="en-US" dirty="0">
              <a:cs typeface="Courier New" panose="02070309020205020404" pitchFamily="49" charset="0"/>
            </a:endParaRPr>
          </a:p>
          <a:p>
            <a:pPr marL="0" indent="0">
              <a:buNone/>
            </a:pPr>
            <a:r>
              <a:rPr lang="en-US" dirty="0">
                <a:cs typeface="Courier New" panose="02070309020205020404" pitchFamily="49" charset="0"/>
              </a:rPr>
              <a:t>What are some examples of where this can be useful?</a:t>
            </a:r>
          </a:p>
        </p:txBody>
      </p:sp>
    </p:spTree>
    <p:custDataLst>
      <p:tags r:id="rId1"/>
    </p:custDataLst>
    <p:extLst>
      <p:ext uri="{BB962C8B-B14F-4D97-AF65-F5344CB8AC3E}">
        <p14:creationId xmlns:p14="http://schemas.microsoft.com/office/powerpoint/2010/main" val="1493260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vs Dynamic Binding</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cs typeface="Courier New" panose="02070309020205020404" pitchFamily="49" charset="0"/>
              </a:rPr>
              <a:t>Static Binding</a:t>
            </a:r>
          </a:p>
          <a:p>
            <a:r>
              <a:rPr lang="en-US" dirty="0">
                <a:cs typeface="Courier New" panose="02070309020205020404" pitchFamily="49" charset="0"/>
              </a:rPr>
              <a:t>At compile time, methods in or inherited by the declared type determine the correctness of a non-static method </a:t>
            </a:r>
            <a:r>
              <a:rPr lang="en-US">
                <a:cs typeface="Courier New" panose="02070309020205020404" pitchFamily="49" charset="0"/>
              </a:rPr>
              <a:t>call </a:t>
            </a:r>
          </a:p>
          <a:p>
            <a:pPr marL="0" indent="0">
              <a:buNone/>
            </a:pPr>
            <a:endParaRPr lang="en-US" dirty="0">
              <a:cs typeface="Courier New" panose="02070309020205020404" pitchFamily="49" charset="0"/>
            </a:endParaRPr>
          </a:p>
          <a:p>
            <a:pPr marL="0" indent="0">
              <a:buNone/>
            </a:pPr>
            <a:r>
              <a:rPr lang="en-US" dirty="0"/>
              <a:t>Dynamic Binding</a:t>
            </a:r>
            <a:endParaRPr lang="en-US" dirty="0">
              <a:cs typeface="Courier New" panose="02070309020205020404" pitchFamily="49" charset="0"/>
            </a:endParaRPr>
          </a:p>
          <a:p>
            <a:r>
              <a:rPr lang="en-US" dirty="0">
                <a:cs typeface="Courier New" panose="02070309020205020404" pitchFamily="49" charset="0"/>
              </a:rPr>
              <a:t>At run-time, the method in the actual object type is executed for a non-static method call</a:t>
            </a:r>
          </a:p>
        </p:txBody>
      </p:sp>
    </p:spTree>
    <p:custDataLst>
      <p:tags r:id="rId1"/>
    </p:custDataLst>
    <p:extLst>
      <p:ext uri="{BB962C8B-B14F-4D97-AF65-F5344CB8AC3E}">
        <p14:creationId xmlns:p14="http://schemas.microsoft.com/office/powerpoint/2010/main" val="307669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5079" y="1151312"/>
            <a:ext cx="8453264" cy="4466572"/>
          </a:xfrm>
          <a:prstGeom prst="rect">
            <a:avLst/>
          </a:prstGeom>
        </p:spPr>
      </p:pic>
    </p:spTree>
    <p:custDataLst>
      <p:tags r:id="rId1"/>
    </p:custDataLst>
    <p:extLst>
      <p:ext uri="{BB962C8B-B14F-4D97-AF65-F5344CB8AC3E}">
        <p14:creationId xmlns:p14="http://schemas.microsoft.com/office/powerpoint/2010/main" val="421910540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Problems</a:t>
            </a:r>
          </a:p>
        </p:txBody>
      </p:sp>
      <p:sp>
        <p:nvSpPr>
          <p:cNvPr id="3" name="Content Placeholder 2"/>
          <p:cNvSpPr>
            <a:spLocks noGrp="1"/>
          </p:cNvSpPr>
          <p:nvPr>
            <p:ph idx="1"/>
          </p:nvPr>
        </p:nvSpPr>
        <p:spPr>
          <a:xfrm>
            <a:off x="626301" y="1825625"/>
            <a:ext cx="10727499" cy="4351338"/>
          </a:xfrm>
        </p:spPr>
        <p:txBody>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Self-Check 9.3: </a:t>
            </a:r>
            <a:r>
              <a:rPr lang="en-US" dirty="0" err="1">
                <a:latin typeface="Courier New" panose="02070309020205020404" pitchFamily="49" charset="0"/>
                <a:cs typeface="Courier New" panose="02070309020205020404" pitchFamily="49" charset="0"/>
              </a:rPr>
              <a:t>subclassSyntax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Self-Check 9.10: </a:t>
            </a:r>
            <a:r>
              <a:rPr lang="en-US" dirty="0" err="1">
                <a:latin typeface="Courier New" panose="02070309020205020404" pitchFamily="49" charset="0"/>
                <a:cs typeface="Courier New" panose="02070309020205020404" pitchFamily="49" charset="0"/>
              </a:rPr>
              <a:t>inheritanceVariableSyntaxCarTruck</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Self-Check 9.9: CarTruck2</a:t>
            </a:r>
          </a:p>
          <a:p>
            <a:pPr marL="0" indent="0">
              <a:buNone/>
            </a:pPr>
            <a:r>
              <a:rPr lang="en-US" dirty="0">
                <a:latin typeface="Courier New" panose="02070309020205020404" pitchFamily="49" charset="0"/>
                <a:cs typeface="Courier New" panose="02070309020205020404" pitchFamily="49" charset="0"/>
              </a:rPr>
              <a:t>Exercise 9.4: </a:t>
            </a:r>
            <a:r>
              <a:rPr lang="en-US" dirty="0" err="1">
                <a:latin typeface="Courier New" panose="02070309020205020404" pitchFamily="49" charset="0"/>
                <a:cs typeface="Courier New" panose="02070309020205020404" pitchFamily="49" charset="0"/>
              </a:rPr>
              <a:t>MonsterTruck</a:t>
            </a:r>
            <a:endParaRPr lang="en-US"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542628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9347"/>
            <a:ext cx="10515600" cy="1157288"/>
          </a:xfrm>
        </p:spPr>
        <p:txBody>
          <a:bodyPr>
            <a:normAutofit/>
          </a:bodyPr>
          <a:lstStyle/>
          <a:p>
            <a:pPr algn="ctr"/>
            <a:r>
              <a:rPr lang="en-US" sz="4800" dirty="0"/>
              <a:t>Worksheet</a:t>
            </a:r>
          </a:p>
        </p:txBody>
      </p:sp>
    </p:spTree>
    <p:custDataLst>
      <p:tags r:id="rId1"/>
    </p:custDataLst>
    <p:extLst>
      <p:ext uri="{BB962C8B-B14F-4D97-AF65-F5344CB8AC3E}">
        <p14:creationId xmlns:p14="http://schemas.microsoft.com/office/powerpoint/2010/main" val="335546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HW 9.3 up to “Interpreting Inheritance Code”</a:t>
            </a:r>
          </a:p>
          <a:p>
            <a:pPr marL="0" indent="0">
              <a:buNone/>
            </a:pPr>
            <a:endParaRPr lang="en-US" dirty="0"/>
          </a:p>
        </p:txBody>
      </p:sp>
    </p:spTree>
    <p:custDataLst>
      <p:tags r:id="rId1"/>
    </p:custDataLst>
    <p:extLst>
      <p:ext uri="{BB962C8B-B14F-4D97-AF65-F5344CB8AC3E}">
        <p14:creationId xmlns:p14="http://schemas.microsoft.com/office/powerpoint/2010/main" val="499994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77187"/>
            <a:ext cx="9144000" cy="2387600"/>
          </a:xfrm>
        </p:spPr>
        <p:txBody>
          <a:bodyPr/>
          <a:lstStyle/>
          <a:p>
            <a:r>
              <a:rPr lang="en-US" dirty="0"/>
              <a:t>Polymorphism</a:t>
            </a:r>
          </a:p>
        </p:txBody>
      </p:sp>
      <p:sp>
        <p:nvSpPr>
          <p:cNvPr id="3" name="Subtitle 2"/>
          <p:cNvSpPr>
            <a:spLocks noGrp="1"/>
          </p:cNvSpPr>
          <p:nvPr>
            <p:ph type="subTitle" idx="1"/>
          </p:nvPr>
        </p:nvSpPr>
        <p:spPr>
          <a:xfrm>
            <a:off x="1524000" y="3656862"/>
            <a:ext cx="9144000" cy="1655762"/>
          </a:xfrm>
        </p:spPr>
        <p:txBody>
          <a:bodyPr/>
          <a:lstStyle/>
          <a:p>
            <a:r>
              <a:rPr lang="en-US"/>
              <a:t>[ 6.04 ] </a:t>
            </a:r>
            <a:r>
              <a:rPr lang="en-US" dirty="0"/>
              <a:t>[ Today’s Date ] [ Instructor Name ]</a:t>
            </a:r>
          </a:p>
        </p:txBody>
      </p:sp>
    </p:spTree>
    <p:custDataLst>
      <p:tags r:id="rId1"/>
    </p:custDataLst>
    <p:extLst>
      <p:ext uri="{BB962C8B-B14F-4D97-AF65-F5344CB8AC3E}">
        <p14:creationId xmlns:p14="http://schemas.microsoft.com/office/powerpoint/2010/main" val="2044580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subclass vs. superclass</a:t>
            </a:r>
          </a:p>
        </p:txBody>
      </p:sp>
      <p:sp>
        <p:nvSpPr>
          <p:cNvPr id="3" name="Content Placeholder 2"/>
          <p:cNvSpPr>
            <a:spLocks noGrp="1"/>
          </p:cNvSpPr>
          <p:nvPr>
            <p:ph idx="1"/>
          </p:nvPr>
        </p:nvSpPr>
        <p:spPr/>
        <p:txBody>
          <a:bodyPr/>
          <a:lstStyle/>
          <a:p>
            <a:pPr marL="0" indent="0">
              <a:buNone/>
            </a:pPr>
            <a:r>
              <a:rPr lang="en-US" dirty="0"/>
              <a:t>subclass “extends” superclass</a:t>
            </a:r>
          </a:p>
          <a:p>
            <a:pPr marL="0" indent="0">
              <a:buNone/>
            </a:pPr>
            <a:endParaRPr lang="en-US" dirty="0"/>
          </a:p>
          <a:p>
            <a:pPr marL="0" indent="0">
              <a:buNone/>
            </a:pPr>
            <a:r>
              <a:rPr lang="en-US" dirty="0"/>
              <a:t>superclass: 	More general, less capability</a:t>
            </a:r>
          </a:p>
          <a:p>
            <a:pPr marL="0" indent="0">
              <a:buNone/>
            </a:pPr>
            <a:r>
              <a:rPr lang="en-US" dirty="0"/>
              <a:t>subclass: 	More specific, more capability</a:t>
            </a:r>
          </a:p>
          <a:p>
            <a:pPr marL="0" indent="0">
              <a:buNone/>
            </a:pPr>
            <a:endParaRPr lang="en-US" dirty="0"/>
          </a:p>
          <a:p>
            <a:pPr marL="0" indent="0">
              <a:buNone/>
            </a:pPr>
            <a:r>
              <a:rPr lang="en-US" dirty="0"/>
              <a:t>Think of a subclass as being “better” than a superclass.</a:t>
            </a:r>
          </a:p>
        </p:txBody>
      </p:sp>
    </p:spTree>
    <p:custDataLst>
      <p:tags r:id="rId1"/>
    </p:custDataLst>
    <p:extLst>
      <p:ext uri="{BB962C8B-B14F-4D97-AF65-F5344CB8AC3E}">
        <p14:creationId xmlns:p14="http://schemas.microsoft.com/office/powerpoint/2010/main" val="3665013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Segoe UI"/>
              </a:rPr>
              <a:t>Variables and Objects</a:t>
            </a:r>
            <a:endParaRPr lang="en-US" dirty="0"/>
          </a:p>
        </p:txBody>
      </p:sp>
      <p:sp>
        <p:nvSpPr>
          <p:cNvPr id="3" name="Content Placeholder 2"/>
          <p:cNvSpPr>
            <a:spLocks noGrp="1"/>
          </p:cNvSpPr>
          <p:nvPr>
            <p:ph idx="1"/>
          </p:nvPr>
        </p:nvSpPr>
        <p:spPr/>
        <p:txBody>
          <a:bodyPr/>
          <a:lstStyle/>
          <a:p>
            <a:pPr marL="0" indent="0">
              <a:buNone/>
            </a:pPr>
            <a:r>
              <a:rPr lang="en-US" dirty="0"/>
              <a:t>Variable can hold objects of its type or “better” (subclass is “better”!)</a:t>
            </a:r>
          </a:p>
          <a:p>
            <a:pPr marL="0" indent="0">
              <a:buNone/>
            </a:pPr>
            <a:endParaRPr lang="en-US" dirty="0"/>
          </a:p>
          <a:p>
            <a:pPr marL="0" indent="0">
              <a:buNone/>
            </a:pPr>
            <a:r>
              <a:rPr lang="en-US" dirty="0"/>
              <a:t>Same goes for parameters and fields.</a:t>
            </a:r>
          </a:p>
          <a:p>
            <a:pPr marL="0" indent="0">
              <a:buNone/>
            </a:pPr>
            <a:endParaRPr lang="en-US" dirty="0"/>
          </a:p>
          <a:p>
            <a:pPr marL="0" indent="0">
              <a:buNone/>
            </a:pPr>
            <a:r>
              <a:rPr lang="en-US" dirty="0"/>
              <a:t>If:	</a:t>
            </a:r>
            <a:r>
              <a:rPr lang="en-US" dirty="0">
                <a:latin typeface="Courier New" panose="02070309020205020404" pitchFamily="49" charset="0"/>
                <a:cs typeface="Courier New" panose="02070309020205020404" pitchFamily="49" charset="0"/>
              </a:rPr>
              <a:t>public class Lion extends Animal { … }</a:t>
            </a:r>
          </a:p>
          <a:p>
            <a:pPr marL="0" indent="0">
              <a:buNone/>
            </a:pPr>
            <a:r>
              <a:rPr lang="en-US" dirty="0"/>
              <a:t>Then:	</a:t>
            </a:r>
            <a:r>
              <a:rPr lang="en-US" dirty="0">
                <a:latin typeface="Courier New" panose="02070309020205020404" pitchFamily="49" charset="0"/>
                <a:cs typeface="Courier New" panose="02070309020205020404" pitchFamily="49" charset="0"/>
              </a:rPr>
              <a:t>Animal </a:t>
            </a:r>
            <a:r>
              <a:rPr lang="en-US" dirty="0" err="1">
                <a:latin typeface="Courier New" panose="02070309020205020404" pitchFamily="49" charset="0"/>
                <a:cs typeface="Courier New" panose="02070309020205020404" pitchFamily="49" charset="0"/>
              </a:rPr>
              <a:t>simba</a:t>
            </a:r>
            <a:r>
              <a:rPr lang="en-US" dirty="0">
                <a:latin typeface="Courier New" panose="02070309020205020404" pitchFamily="49" charset="0"/>
                <a:cs typeface="Courier New" panose="02070309020205020404" pitchFamily="49" charset="0"/>
              </a:rPr>
              <a:t> = new Animal();</a:t>
            </a:r>
          </a:p>
          <a:p>
            <a:pPr marL="0" indent="0">
              <a:buNone/>
            </a:pPr>
            <a:r>
              <a:rPr lang="en-US" dirty="0"/>
              <a:t>Or:	</a:t>
            </a:r>
            <a:r>
              <a:rPr lang="en-US" dirty="0">
                <a:latin typeface="Courier New" panose="02070309020205020404" pitchFamily="49" charset="0"/>
                <a:cs typeface="Courier New" panose="02070309020205020404" pitchFamily="49" charset="0"/>
              </a:rPr>
              <a:t>Animal </a:t>
            </a:r>
            <a:r>
              <a:rPr lang="en-US" dirty="0" err="1">
                <a:latin typeface="Courier New" panose="02070309020205020404" pitchFamily="49" charset="0"/>
                <a:cs typeface="Courier New" panose="02070309020205020404" pitchFamily="49" charset="0"/>
              </a:rPr>
              <a:t>simba</a:t>
            </a:r>
            <a:r>
              <a:rPr lang="en-US" dirty="0">
                <a:latin typeface="Courier New" panose="02070309020205020404" pitchFamily="49" charset="0"/>
                <a:cs typeface="Courier New" panose="02070309020205020404" pitchFamily="49" charset="0"/>
              </a:rPr>
              <a:t> = new Lion();</a:t>
            </a:r>
          </a:p>
        </p:txBody>
      </p:sp>
    </p:spTree>
    <p:custDataLst>
      <p:tags r:id="rId1"/>
    </p:custDataLst>
    <p:extLst>
      <p:ext uri="{BB962C8B-B14F-4D97-AF65-F5344CB8AC3E}">
        <p14:creationId xmlns:p14="http://schemas.microsoft.com/office/powerpoint/2010/main" val="4059656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Segoe UI"/>
              </a:rPr>
              <a:t>References </a:t>
            </a:r>
          </a:p>
        </p:txBody>
      </p:sp>
      <p:sp>
        <p:nvSpPr>
          <p:cNvPr id="3" name="Content Placeholder 2"/>
          <p:cNvSpPr>
            <a:spLocks noGrp="1"/>
          </p:cNvSpPr>
          <p:nvPr>
            <p:ph idx="1"/>
          </p:nvPr>
        </p:nvSpPr>
        <p:spPr>
          <a:xfrm>
            <a:off x="584200" y="1435503"/>
            <a:ext cx="11018520" cy="2499146"/>
          </a:xfrm>
        </p:spPr>
        <p:txBody>
          <a:bodyPr vert="horz" wrap="square" lIns="0" tIns="0" rIns="0" bIns="0" rtlCol="0" anchor="t">
            <a:spAutoFit/>
          </a:bodyPr>
          <a:lstStyle/>
          <a:p>
            <a:pPr marL="0" indent="0">
              <a:buNone/>
            </a:pPr>
            <a:r>
              <a:rPr lang="en-US" dirty="0">
                <a:cs typeface="Segoe UI"/>
              </a:rPr>
              <a:t>The reverse is NOT true! </a:t>
            </a:r>
            <a:endParaRPr lang="en-US" dirty="0"/>
          </a:p>
          <a:p>
            <a:pPr marL="0" indent="0">
              <a:buNone/>
            </a:pPr>
            <a:endParaRPr lang="en-US" dirty="0"/>
          </a:p>
          <a:p>
            <a:pPr marL="0" indent="0">
              <a:buNone/>
            </a:pPr>
            <a:r>
              <a:rPr lang="en-US" dirty="0"/>
              <a:t>If:	</a:t>
            </a:r>
            <a:r>
              <a:rPr lang="en-US" dirty="0">
                <a:latin typeface="Courier New" panose="02070309020205020404" pitchFamily="49" charset="0"/>
                <a:cs typeface="Courier New" panose="02070309020205020404" pitchFamily="49" charset="0"/>
              </a:rPr>
              <a:t>public class Lion extends Animal { … }</a:t>
            </a:r>
          </a:p>
          <a:p>
            <a:pPr marL="0" indent="0">
              <a:buNone/>
            </a:pPr>
            <a:r>
              <a:rPr lang="en-US">
                <a:cs typeface="Segoe UI"/>
              </a:rPr>
              <a:t>Then:	</a:t>
            </a:r>
            <a:r>
              <a:rPr lang="en-US">
                <a:latin typeface="Courier New"/>
                <a:cs typeface="Courier New"/>
              </a:rPr>
              <a:t>Lion simba</a:t>
            </a:r>
            <a:r>
              <a:rPr lang="en-US" dirty="0">
                <a:latin typeface="Courier New"/>
                <a:cs typeface="Courier New"/>
              </a:rPr>
              <a:t> = new Lion();</a:t>
            </a:r>
          </a:p>
          <a:p>
            <a:pPr marL="0" indent="0">
              <a:buNone/>
            </a:pPr>
            <a:r>
              <a:rPr lang="en-US" dirty="0">
                <a:solidFill>
                  <a:srgbClr val="FF0000"/>
                </a:solidFill>
                <a:cs typeface="Segoe UI"/>
              </a:rPr>
              <a:t>NOT:	</a:t>
            </a:r>
            <a:r>
              <a:rPr lang="en-US" strike="sngStrike" dirty="0">
                <a:solidFill>
                  <a:srgbClr val="FF0000"/>
                </a:solidFill>
                <a:latin typeface="Courier New"/>
                <a:cs typeface="Courier New"/>
              </a:rPr>
              <a:t>Lion </a:t>
            </a:r>
            <a:r>
              <a:rPr lang="en-US" strike="sngStrike" err="1">
                <a:solidFill>
                  <a:srgbClr val="FF0000"/>
                </a:solidFill>
                <a:latin typeface="Courier New"/>
                <a:cs typeface="Courier New"/>
              </a:rPr>
              <a:t>simba</a:t>
            </a:r>
            <a:r>
              <a:rPr lang="en-US" strike="sngStrike" dirty="0">
                <a:solidFill>
                  <a:srgbClr val="FF0000"/>
                </a:solidFill>
                <a:latin typeface="Courier New"/>
                <a:cs typeface="Courier New"/>
              </a:rPr>
              <a:t> = new Animal();</a:t>
            </a:r>
            <a:r>
              <a:rPr lang="en-US" dirty="0">
                <a:latin typeface="Courier New"/>
                <a:cs typeface="Courier New"/>
              </a:rPr>
              <a:t> (Lions &gt; Animals)</a:t>
            </a:r>
            <a:endParaRPr lang="en-US" strike="sngStrike" dirty="0">
              <a:solidFill>
                <a:srgbClr val="FF0000"/>
              </a:solidFill>
              <a:latin typeface="Courier New"/>
              <a:cs typeface="Courier New"/>
            </a:endParaRPr>
          </a:p>
        </p:txBody>
      </p:sp>
    </p:spTree>
    <p:custDataLst>
      <p:tags r:id="rId1"/>
    </p:custDataLst>
    <p:extLst>
      <p:ext uri="{BB962C8B-B14F-4D97-AF65-F5344CB8AC3E}">
        <p14:creationId xmlns:p14="http://schemas.microsoft.com/office/powerpoint/2010/main" val="2523262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dirty="0"/>
              <a:t>Once again:</a:t>
            </a:r>
          </a:p>
        </p:txBody>
      </p:sp>
      <p:sp>
        <p:nvSpPr>
          <p:cNvPr id="3" name="Content Placeholder 2"/>
          <p:cNvSpPr>
            <a:spLocks noGrp="1"/>
          </p:cNvSpPr>
          <p:nvPr>
            <p:ph sz="quarter" idx="12"/>
          </p:nvPr>
        </p:nvSpPr>
        <p:spPr>
          <a:xfrm>
            <a:off x="584200" y="1435100"/>
            <a:ext cx="5211763" cy="4833938"/>
          </a:xfrm>
        </p:spPr>
        <p:txBody>
          <a:bodyPr vert="horz" wrap="square" lIns="0" tIns="0" rIns="0" bIns="0" rtlCol="0">
            <a:normAutofit/>
          </a:bodyPr>
          <a:lstStyle/>
          <a:p>
            <a:pPr marL="0" indent="0">
              <a:buNone/>
            </a:pPr>
            <a:r>
              <a:rPr lang="en-US"/>
              <a:t>IF a variable points to an object…</a:t>
            </a:r>
          </a:p>
          <a:p>
            <a:pPr marL="0" indent="0">
              <a:buNone/>
            </a:pPr>
            <a:endParaRPr lang="en-US" dirty="0"/>
          </a:p>
          <a:p>
            <a:pPr marL="0" indent="0">
              <a:buNone/>
            </a:pPr>
            <a:r>
              <a:rPr lang="en-US"/>
              <a:t>THEN the object must be of the same type as the variable or more specific</a:t>
            </a:r>
            <a:endParaRPr lang="en-US" dirty="0"/>
          </a:p>
          <a:p>
            <a:pPr marL="0" indent="0">
              <a:buNone/>
            </a:pPr>
            <a:endParaRPr lang="en-US" dirty="0"/>
          </a:p>
          <a:p>
            <a:pPr marL="0" indent="0">
              <a:buNone/>
            </a:pPr>
            <a:r>
              <a:rPr lang="en-US" dirty="0"/>
              <a:t>That means that the object can be a subtype of the variable type!</a:t>
            </a:r>
          </a:p>
        </p:txBody>
      </p:sp>
      <p:pic>
        <p:nvPicPr>
          <p:cNvPr id="4" name="Picture 4" descr="A lion standing on a dry grass field&#10;&#10;Description automatically generated">
            <a:extLst>
              <a:ext uri="{FF2B5EF4-FFF2-40B4-BE49-F238E27FC236}">
                <a16:creationId xmlns:a16="http://schemas.microsoft.com/office/drawing/2014/main" id="{C7057F10-88F5-4532-AFBE-8E26E30CA771}"/>
              </a:ext>
            </a:extLst>
          </p:cNvPr>
          <p:cNvPicPr>
            <a:picLocks noChangeAspect="1"/>
          </p:cNvPicPr>
          <p:nvPr/>
        </p:nvPicPr>
        <p:blipFill rotWithShape="1">
          <a:blip r:embed="rId3"/>
          <a:srcRect l="3624" r="27539" b="2"/>
          <a:stretch/>
        </p:blipFill>
        <p:spPr>
          <a:xfrm>
            <a:off x="6389688" y="1435100"/>
            <a:ext cx="5219700" cy="4833938"/>
          </a:xfrm>
          <a:prstGeom prst="rect">
            <a:avLst/>
          </a:prstGeom>
          <a:noFill/>
        </p:spPr>
      </p:pic>
      <p:sp>
        <p:nvSpPr>
          <p:cNvPr id="5" name="TextBox 4">
            <a:extLst>
              <a:ext uri="{FF2B5EF4-FFF2-40B4-BE49-F238E27FC236}">
                <a16:creationId xmlns:a16="http://schemas.microsoft.com/office/drawing/2014/main" id="{1D8883E1-4516-46AF-ACC4-01F57E28EBAE}"/>
              </a:ext>
            </a:extLst>
          </p:cNvPr>
          <p:cNvSpPr txBox="1"/>
          <p:nvPr/>
        </p:nvSpPr>
        <p:spPr>
          <a:xfrm>
            <a:off x="7657382" y="6320287"/>
            <a:ext cx="304512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gradFill>
                  <a:gsLst>
                    <a:gs pos="2917">
                      <a:schemeClr val="tx1"/>
                    </a:gs>
                    <a:gs pos="30000">
                      <a:schemeClr val="tx1"/>
                    </a:gs>
                  </a:gsLst>
                  <a:lin ang="5400000" scaled="0"/>
                </a:gradFill>
              </a:rPr>
              <a:t>Lion is a subtype of Animal</a:t>
            </a:r>
            <a:endParaRPr lang="en-US" dirty="0"/>
          </a:p>
        </p:txBody>
      </p:sp>
    </p:spTree>
    <p:custDataLst>
      <p:tags r:id="rId1"/>
    </p:custDataLst>
    <p:extLst>
      <p:ext uri="{BB962C8B-B14F-4D97-AF65-F5344CB8AC3E}">
        <p14:creationId xmlns:p14="http://schemas.microsoft.com/office/powerpoint/2010/main" val="150609686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dirty="0"/>
              <a:t>Polymorphism</a:t>
            </a:r>
          </a:p>
        </p:txBody>
      </p:sp>
      <p:sp>
        <p:nvSpPr>
          <p:cNvPr id="3" name="Content Placeholder 2"/>
          <p:cNvSpPr>
            <a:spLocks noGrp="1"/>
          </p:cNvSpPr>
          <p:nvPr>
            <p:ph sz="quarter" idx="10"/>
          </p:nvPr>
        </p:nvSpPr>
        <p:spPr>
          <a:xfrm>
            <a:off x="584200" y="1435100"/>
            <a:ext cx="11018838" cy="4833938"/>
          </a:xfrm>
        </p:spPr>
        <p:txBody>
          <a:bodyPr vert="horz" wrap="square" lIns="0" tIns="0" rIns="0" bIns="0" rtlCol="0" anchor="t">
            <a:normAutofit/>
          </a:bodyPr>
          <a:lstStyle/>
          <a:p>
            <a:pPr marL="0" indent="0">
              <a:buNone/>
            </a:pPr>
            <a:r>
              <a:rPr lang="en-US" dirty="0"/>
              <a:t>The ability to use the same code with different types of objects and behave differently with each.</a:t>
            </a:r>
          </a:p>
          <a:p>
            <a:pPr marL="0" indent="0">
              <a:buNone/>
            </a:pPr>
            <a:endParaRPr lang="en-US" dirty="0"/>
          </a:p>
          <a:p>
            <a:pPr marL="0" indent="0">
              <a:buNone/>
            </a:pPr>
            <a:r>
              <a:rPr lang="en-US" dirty="0">
                <a:latin typeface="Courier New"/>
                <a:cs typeface="Segoe UI"/>
              </a:rPr>
              <a:t>Animal </a:t>
            </a:r>
            <a:r>
              <a:rPr lang="en-US" err="1">
                <a:latin typeface="Courier New"/>
                <a:cs typeface="Segoe UI"/>
              </a:rPr>
              <a:t>simba</a:t>
            </a:r>
            <a:r>
              <a:rPr lang="en-US" dirty="0">
                <a:latin typeface="Courier New"/>
                <a:cs typeface="Segoe UI"/>
              </a:rPr>
              <a:t> = new Lion();</a:t>
            </a:r>
          </a:p>
          <a:p>
            <a:pPr marL="0" indent="0">
              <a:buNone/>
            </a:pPr>
            <a:endParaRPr lang="en-US" dirty="0"/>
          </a:p>
          <a:p>
            <a:pPr marL="0" indent="0">
              <a:buNone/>
            </a:pPr>
            <a:r>
              <a:rPr lang="en-US" dirty="0">
                <a:cs typeface="Segoe UI"/>
              </a:rPr>
              <a:t>The variable is of type Animal.  The object is of type Lion.  So will </a:t>
            </a:r>
            <a:r>
              <a:rPr lang="en-US">
                <a:latin typeface="Courier New"/>
                <a:cs typeface="Segoe UI"/>
              </a:rPr>
              <a:t>simba </a:t>
            </a:r>
            <a:r>
              <a:rPr lang="en-US">
                <a:cs typeface="Segoe UI"/>
              </a:rPr>
              <a:t>exhibit the behaviors of an Animal or a Lion?</a:t>
            </a:r>
          </a:p>
        </p:txBody>
      </p:sp>
    </p:spTree>
    <p:custDataLst>
      <p:tags r:id="rId1"/>
    </p:custDataLst>
    <p:extLst>
      <p:ext uri="{BB962C8B-B14F-4D97-AF65-F5344CB8AC3E}">
        <p14:creationId xmlns:p14="http://schemas.microsoft.com/office/powerpoint/2010/main" val="13842540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Polymorphism</a:t>
            </a:r>
          </a:p>
        </p:txBody>
      </p:sp>
      <p:sp>
        <p:nvSpPr>
          <p:cNvPr id="3" name="Content Placeholder 2"/>
          <p:cNvSpPr>
            <a:spLocks noGrp="1"/>
          </p:cNvSpPr>
          <p:nvPr>
            <p:ph idx="1"/>
          </p:nvPr>
        </p:nvSpPr>
        <p:spPr>
          <a:xfrm>
            <a:off x="584200" y="1435503"/>
            <a:ext cx="8457328" cy="3533275"/>
          </a:xfrm>
        </p:spPr>
        <p:txBody>
          <a:bodyPr vert="horz" wrap="square" lIns="0" tIns="0" rIns="0" bIns="0" rtlCol="0" anchor="t">
            <a:spAutoFit/>
          </a:bodyPr>
          <a:lstStyle/>
          <a:p>
            <a:pPr marL="0" indent="0">
              <a:buNone/>
            </a:pPr>
            <a:r>
              <a:rPr lang="en-US" dirty="0">
                <a:latin typeface="Courier New"/>
                <a:cs typeface="Courier New"/>
              </a:rPr>
              <a:t>public class Lion extends Animal { …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Animal </a:t>
            </a:r>
            <a:r>
              <a:rPr lang="en-US" dirty="0" err="1">
                <a:latin typeface="Courier New"/>
                <a:cs typeface="Courier New"/>
              </a:rPr>
              <a:t>simba</a:t>
            </a:r>
            <a:r>
              <a:rPr lang="en-US" dirty="0">
                <a:latin typeface="Courier New"/>
                <a:cs typeface="Courier New"/>
              </a:rPr>
              <a:t> = new Lion();</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a:cs typeface="Courier New"/>
              </a:rPr>
              <a:t>System.out.println</a:t>
            </a:r>
            <a:r>
              <a:rPr lang="en-US" dirty="0">
                <a:latin typeface="Courier New"/>
                <a:cs typeface="Courier New"/>
              </a:rPr>
              <a:t>(</a:t>
            </a:r>
            <a:r>
              <a:rPr lang="en-US" dirty="0" err="1">
                <a:latin typeface="Courier New"/>
                <a:cs typeface="Courier New"/>
              </a:rPr>
              <a:t>simba.say</a:t>
            </a:r>
            <a:r>
              <a:rPr lang="en-US" dirty="0">
                <a:latin typeface="Courier New"/>
                <a:cs typeface="Courier New"/>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Output: “</a:t>
            </a:r>
            <a:r>
              <a:rPr lang="en-US" dirty="0" err="1">
                <a:latin typeface="Courier New" panose="02070309020205020404" pitchFamily="49" charset="0"/>
                <a:cs typeface="Courier New" panose="02070309020205020404" pitchFamily="49" charset="0"/>
              </a:rPr>
              <a:t>Rawr</a:t>
            </a:r>
            <a:r>
              <a:rPr lang="en-US"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405295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5775" y="735106"/>
            <a:ext cx="4586414" cy="4807086"/>
          </a:xfrm>
          <a:prstGeom prst="rect">
            <a:avLst/>
          </a:prstGeom>
        </p:spPr>
      </p:pic>
      <p:pic>
        <p:nvPicPr>
          <p:cNvPr id="3" name="Picture 2"/>
          <p:cNvPicPr>
            <a:picLocks noChangeAspect="1"/>
          </p:cNvPicPr>
          <p:nvPr/>
        </p:nvPicPr>
        <p:blipFill>
          <a:blip r:embed="rId4"/>
          <a:stretch>
            <a:fillRect/>
          </a:stretch>
        </p:blipFill>
        <p:spPr>
          <a:xfrm>
            <a:off x="5897250" y="839131"/>
            <a:ext cx="6096529" cy="4473951"/>
          </a:xfrm>
          <a:prstGeom prst="rect">
            <a:avLst/>
          </a:prstGeom>
        </p:spPr>
      </p:pic>
    </p:spTree>
    <p:custDataLst>
      <p:tags r:id="rId1"/>
    </p:custDataLst>
    <p:extLst>
      <p:ext uri="{BB962C8B-B14F-4D97-AF65-F5344CB8AC3E}">
        <p14:creationId xmlns:p14="http://schemas.microsoft.com/office/powerpoint/2010/main" val="34466083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Understanding Polymorphic Method Calls</a:t>
            </a:r>
            <a:endParaRPr lang="en-US" dirty="0"/>
          </a:p>
        </p:txBody>
      </p:sp>
      <p:sp>
        <p:nvSpPr>
          <p:cNvPr id="3" name="Content Placeholder 2"/>
          <p:cNvSpPr>
            <a:spLocks noGrp="1"/>
          </p:cNvSpPr>
          <p:nvPr>
            <p:ph idx="1"/>
          </p:nvPr>
        </p:nvSpPr>
        <p:spPr>
          <a:xfrm>
            <a:off x="838200" y="2057399"/>
            <a:ext cx="10707168" cy="4119563"/>
          </a:xfrm>
        </p:spPr>
        <p:txBody>
          <a:bodyPr vert="horz" wrap="square" lIns="0" tIns="0" rIns="0" bIns="0" rtlCol="0" anchor="t">
            <a:normAutofit fontScale="70000" lnSpcReduction="20000"/>
          </a:bodyPr>
          <a:lstStyle/>
          <a:p>
            <a:pPr marL="0" indent="0">
              <a:buNone/>
            </a:pPr>
            <a:r>
              <a:rPr lang="en-US" sz="3400" dirty="0">
                <a:cs typeface="Segoe UI"/>
              </a:rPr>
              <a:t>Given the following classes, what would be the </a:t>
            </a:r>
            <a:r>
              <a:rPr lang="en-US" sz="3400" b="1" dirty="0">
                <a:cs typeface="Segoe UI"/>
              </a:rPr>
              <a:t>output</a:t>
            </a:r>
            <a:r>
              <a:rPr lang="en-US" sz="3400" dirty="0">
                <a:cs typeface="Segoe UI"/>
              </a:rPr>
              <a:t> of the following client code?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err="1">
                <a:latin typeface="Courier New"/>
                <a:cs typeface="Courier New"/>
              </a:rPr>
              <a:t>MusicalInstrument</a:t>
            </a:r>
            <a:r>
              <a:rPr lang="en-US" dirty="0">
                <a:latin typeface="Courier New"/>
                <a:cs typeface="Courier New"/>
              </a:rPr>
              <a:t>[] </a:t>
            </a:r>
            <a:r>
              <a:rPr lang="en-US" err="1">
                <a:latin typeface="Courier New"/>
                <a:cs typeface="Courier New"/>
              </a:rPr>
              <a:t>insts</a:t>
            </a:r>
            <a:r>
              <a:rPr lang="en-US" dirty="0">
                <a:latin typeface="Courier New"/>
                <a:cs typeface="Courier New"/>
              </a:rPr>
              <a:t> = {</a:t>
            </a:r>
          </a:p>
          <a:p>
            <a:pPr marL="0" indent="0">
              <a:buNone/>
            </a:pPr>
            <a:r>
              <a:rPr lang="en-US" dirty="0">
                <a:latin typeface="Courier New"/>
                <a:cs typeface="Courier New"/>
              </a:rPr>
              <a:t>	new </a:t>
            </a:r>
            <a:r>
              <a:rPr lang="en-US" err="1">
                <a:latin typeface="Courier New"/>
                <a:cs typeface="Courier New"/>
              </a:rPr>
              <a:t>MusicalInstrument</a:t>
            </a:r>
            <a:r>
              <a:rPr lang="en-US" dirty="0">
                <a:latin typeface="Courier New"/>
                <a:cs typeface="Courier New"/>
              </a:rPr>
              <a:t>(), new </a:t>
            </a:r>
            <a:r>
              <a:rPr lang="en-US" err="1">
                <a:latin typeface="Courier New"/>
                <a:cs typeface="Courier New"/>
              </a:rPr>
              <a:t>ElectricKeyboard</a:t>
            </a:r>
            <a:r>
              <a:rPr lang="en-US" dirty="0">
                <a:latin typeface="Courier New"/>
                <a:cs typeface="Courier New"/>
              </a:rPr>
              <a:t>(),</a:t>
            </a:r>
          </a:p>
          <a:p>
            <a:pPr marL="0" indent="0">
              <a:buNone/>
            </a:pPr>
            <a:r>
              <a:rPr lang="en-US" dirty="0">
                <a:latin typeface="Courier New"/>
                <a:cs typeface="Courier New"/>
              </a:rPr>
              <a:t> 	new Guitar(), new </a:t>
            </a:r>
            <a:r>
              <a:rPr lang="en-US" err="1">
                <a:latin typeface="Courier New"/>
                <a:cs typeface="Courier New"/>
              </a:rPr>
              <a:t>ElectricGuitar</a:t>
            </a:r>
            <a:r>
              <a:rPr lang="en-US" dirty="0">
                <a:latin typeface="Courier New"/>
                <a:cs typeface="Courier New"/>
              </a:rPr>
              <a:t>()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a:cs typeface="Courier New"/>
              </a:rPr>
              <a:t>for (int </a:t>
            </a:r>
            <a:r>
              <a:rPr lang="en-US" err="1">
                <a:latin typeface="Courier New"/>
                <a:cs typeface="Courier New"/>
              </a:rPr>
              <a:t>i</a:t>
            </a:r>
            <a:r>
              <a:rPr lang="en-US" dirty="0">
                <a:latin typeface="Courier New"/>
                <a:cs typeface="Courier New"/>
              </a:rPr>
              <a:t> = 0; </a:t>
            </a:r>
            <a:r>
              <a:rPr lang="en-US" err="1">
                <a:latin typeface="Courier New"/>
                <a:cs typeface="Courier New"/>
              </a:rPr>
              <a:t>i</a:t>
            </a:r>
            <a:r>
              <a:rPr lang="en-US" dirty="0">
                <a:latin typeface="Courier New"/>
                <a:cs typeface="Courier New"/>
              </a:rPr>
              <a:t> &lt; </a:t>
            </a:r>
            <a:r>
              <a:rPr lang="en-US" err="1">
                <a:latin typeface="Courier New"/>
                <a:cs typeface="Courier New"/>
              </a:rPr>
              <a:t>insts.length</a:t>
            </a:r>
            <a:r>
              <a:rPr lang="en-US" dirty="0">
                <a:latin typeface="Courier New"/>
                <a:cs typeface="Courier New"/>
              </a:rPr>
              <a:t>; </a:t>
            </a:r>
            <a:r>
              <a:rPr lang="en-US" err="1">
                <a:latin typeface="Courier New"/>
                <a:cs typeface="Courier New"/>
              </a:rPr>
              <a:t>i</a:t>
            </a:r>
            <a:r>
              <a:rPr lang="en-US" dirty="0">
                <a:latin typeface="Courier New"/>
                <a:cs typeface="Courier New"/>
              </a:rPr>
              <a:t>++) {</a:t>
            </a:r>
          </a:p>
          <a:p>
            <a:pPr marL="0" indent="0">
              <a:buNone/>
            </a:pPr>
            <a:r>
              <a:rPr lang="en-US" dirty="0">
                <a:latin typeface="Courier New"/>
                <a:cs typeface="Courier New"/>
              </a:rPr>
              <a:t>	</a:t>
            </a:r>
            <a:r>
              <a:rPr lang="en-US" err="1">
                <a:latin typeface="Courier New"/>
                <a:cs typeface="Courier New"/>
              </a:rPr>
              <a:t>System.out.println</a:t>
            </a:r>
            <a:r>
              <a:rPr lang="en-US" dirty="0">
                <a:latin typeface="Courier New"/>
                <a:cs typeface="Courier New"/>
              </a:rPr>
              <a:t>(</a:t>
            </a:r>
            <a:r>
              <a:rPr lang="en-US" err="1">
                <a:latin typeface="Courier New"/>
                <a:cs typeface="Courier New"/>
              </a:rPr>
              <a:t>insts</a:t>
            </a:r>
            <a:r>
              <a:rPr lang="en-US" dirty="0">
                <a:latin typeface="Courier New"/>
                <a:cs typeface="Courier New"/>
              </a:rPr>
              <a:t>[</a:t>
            </a:r>
            <a:r>
              <a:rPr lang="en-US">
                <a:latin typeface="Courier New"/>
                <a:cs typeface="Courier New"/>
              </a:rPr>
              <a:t>i]);  </a:t>
            </a:r>
            <a:r>
              <a:rPr lang="en-US">
                <a:solidFill>
                  <a:srgbClr val="00B050"/>
                </a:solidFill>
                <a:latin typeface="Courier New"/>
                <a:cs typeface="Courier New"/>
              </a:rPr>
              <a:t>// call to toString() </a:t>
            </a:r>
          </a:p>
          <a:p>
            <a:pPr marL="0" indent="0">
              <a:buNone/>
            </a:pPr>
            <a:r>
              <a:rPr lang="en-US" dirty="0">
                <a:latin typeface="Courier New"/>
                <a:cs typeface="Courier New"/>
              </a:rPr>
              <a:t>    	</a:t>
            </a:r>
            <a:r>
              <a:rPr lang="en-US" err="1">
                <a:latin typeface="Courier New"/>
                <a:cs typeface="Courier New"/>
              </a:rPr>
              <a:t>insts</a:t>
            </a:r>
            <a:r>
              <a:rPr lang="en-US" dirty="0">
                <a:latin typeface="Courier New"/>
                <a:cs typeface="Courier New"/>
              </a:rPr>
              <a:t> [</a:t>
            </a:r>
            <a:r>
              <a:rPr lang="en-US" err="1">
                <a:latin typeface="Courier New"/>
                <a:cs typeface="Courier New"/>
              </a:rPr>
              <a:t>i</a:t>
            </a:r>
            <a:r>
              <a:rPr lang="en-US" dirty="0">
                <a:latin typeface="Courier New"/>
                <a:cs typeface="Courier New"/>
              </a:rPr>
              <a:t>].</a:t>
            </a:r>
            <a:r>
              <a:rPr lang="en-US" err="1">
                <a:latin typeface="Courier New"/>
                <a:cs typeface="Courier New"/>
              </a:rPr>
              <a:t>pickSound</a:t>
            </a:r>
            <a:r>
              <a:rPr lang="en-US" dirty="0">
                <a:latin typeface="Courier New"/>
                <a:cs typeface="Courier New"/>
              </a:rPr>
              <a:t>();</a:t>
            </a:r>
          </a:p>
          <a:p>
            <a:pPr marL="0" indent="0">
              <a:buNone/>
            </a:pPr>
            <a:r>
              <a:rPr lang="en-US" dirty="0">
                <a:latin typeface="Courier New"/>
                <a:cs typeface="Courier New"/>
              </a:rPr>
              <a:t>    	</a:t>
            </a:r>
            <a:r>
              <a:rPr lang="en-US" err="1">
                <a:latin typeface="Courier New"/>
                <a:cs typeface="Courier New"/>
              </a:rPr>
              <a:t>insts</a:t>
            </a:r>
            <a:r>
              <a:rPr lang="en-US" dirty="0">
                <a:latin typeface="Courier New"/>
                <a:cs typeface="Courier New"/>
              </a:rPr>
              <a:t> [</a:t>
            </a:r>
            <a:r>
              <a:rPr lang="en-US" err="1">
                <a:latin typeface="Courier New"/>
                <a:cs typeface="Courier New"/>
              </a:rPr>
              <a:t>i</a:t>
            </a:r>
            <a:r>
              <a:rPr lang="en-US" dirty="0">
                <a:latin typeface="Courier New"/>
                <a:cs typeface="Courier New"/>
              </a:rPr>
              <a:t>].</a:t>
            </a:r>
            <a:r>
              <a:rPr lang="en-US" err="1">
                <a:latin typeface="Courier New"/>
                <a:cs typeface="Courier New"/>
              </a:rPr>
              <a:t>playNote</a:t>
            </a:r>
            <a:r>
              <a:rPr lang="en-US" dirty="0">
                <a:latin typeface="Courier New"/>
                <a:cs typeface="Courier New"/>
              </a:rPr>
              <a:t>();</a:t>
            </a:r>
          </a:p>
          <a:p>
            <a:pPr marL="0" indent="0">
              <a:buNone/>
            </a:pPr>
            <a:r>
              <a:rPr lang="en-US" dirty="0">
                <a:latin typeface="Courier New"/>
                <a:cs typeface="Courier New"/>
              </a:rPr>
              <a:t>    	</a:t>
            </a:r>
            <a:r>
              <a:rPr lang="en-US" err="1">
                <a:latin typeface="Courier New"/>
                <a:cs typeface="Courier New"/>
              </a:rPr>
              <a:t>System.out.println</a:t>
            </a:r>
            <a:r>
              <a:rPr lang="en-US" dirty="0">
                <a:latin typeface="Courier New"/>
                <a:cs typeface="Courier New"/>
              </a:rPr>
              <a:t>();</a:t>
            </a:r>
          </a:p>
          <a:p>
            <a:pPr marL="0" indent="0">
              <a:buNone/>
            </a:pPr>
            <a:r>
              <a:rPr lang="en-US"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572219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Class Diagram</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Add classes from top (superclass)</a:t>
            </a:r>
          </a:p>
          <a:p>
            <a:pPr marL="0" indent="0">
              <a:buNone/>
            </a:pPr>
            <a:r>
              <a:rPr lang="en-US" dirty="0"/>
              <a:t>	to bottom (subclass).</a:t>
            </a:r>
          </a:p>
        </p:txBody>
      </p:sp>
      <p:graphicFrame>
        <p:nvGraphicFramePr>
          <p:cNvPr id="4" name="Diagram 3"/>
          <p:cNvGraphicFramePr/>
          <p:nvPr/>
        </p:nvGraphicFramePr>
        <p:xfrm>
          <a:off x="6096000" y="205739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637651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Finding output with a table:</a:t>
            </a:r>
          </a:p>
        </p:txBody>
      </p:sp>
      <p:sp>
        <p:nvSpPr>
          <p:cNvPr id="3" name="Content Placeholder 2"/>
          <p:cNvSpPr>
            <a:spLocks noGrp="1"/>
          </p:cNvSpPr>
          <p:nvPr>
            <p:ph idx="1"/>
          </p:nvPr>
        </p:nvSpPr>
        <p:spPr/>
        <p:txBody>
          <a:bodyPr/>
          <a:lstStyle/>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a:p>
            <a:pPr marL="0" indent="0" algn="ctr">
              <a:buNone/>
            </a:pPr>
            <a:r>
              <a:rPr lang="en-US" i="1" dirty="0"/>
              <a:t>Italics</a:t>
            </a:r>
            <a:r>
              <a:rPr lang="en-US" dirty="0"/>
              <a:t> inherited but not overridden:</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3771008515"/>
              </p:ext>
            </p:extLst>
          </p:nvPr>
        </p:nvGraphicFramePr>
        <p:xfrm>
          <a:off x="2443432" y="1525437"/>
          <a:ext cx="7391400" cy="3112274"/>
        </p:xfrm>
        <a:graphic>
          <a:graphicData uri="http://schemas.openxmlformats.org/drawingml/2006/table">
            <a:tbl>
              <a:tblPr firstRow="1" bandRow="1">
                <a:tableStyleId>{5940675A-B579-460E-94D1-54222C63F5DA}</a:tableStyleId>
              </a:tblPr>
              <a:tblGrid>
                <a:gridCol w="1676399">
                  <a:extLst>
                    <a:ext uri="{9D8B030D-6E8A-4147-A177-3AD203B41FA5}">
                      <a16:colId xmlns:a16="http://schemas.microsoft.com/office/drawing/2014/main" val="20000"/>
                    </a:ext>
                  </a:extLst>
                </a:gridCol>
                <a:gridCol w="1676401">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295399">
                  <a:extLst>
                    <a:ext uri="{9D8B030D-6E8A-4147-A177-3AD203B41FA5}">
                      <a16:colId xmlns:a16="http://schemas.microsoft.com/office/drawing/2014/main" val="20003"/>
                    </a:ext>
                  </a:extLst>
                </a:gridCol>
                <a:gridCol w="1295401">
                  <a:extLst>
                    <a:ext uri="{9D8B030D-6E8A-4147-A177-3AD203B41FA5}">
                      <a16:colId xmlns:a16="http://schemas.microsoft.com/office/drawing/2014/main" val="20004"/>
                    </a:ext>
                  </a:extLst>
                </a:gridCol>
              </a:tblGrid>
              <a:tr h="838200">
                <a:tc>
                  <a:txBody>
                    <a:bodyPr/>
                    <a:lstStyle/>
                    <a:p>
                      <a:r>
                        <a:rPr lang="en-US" b="1"/>
                        <a:t>Method</a:t>
                      </a:r>
                    </a:p>
                  </a:txBody>
                  <a:tcPr/>
                </a:tc>
                <a:tc>
                  <a:txBody>
                    <a:bodyPr/>
                    <a:lstStyle/>
                    <a:p>
                      <a:r>
                        <a:rPr lang="en-US" b="1"/>
                        <a:t>Musical Instrument</a:t>
                      </a:r>
                    </a:p>
                  </a:txBody>
                  <a:tcPr/>
                </a:tc>
                <a:tc>
                  <a:txBody>
                    <a:bodyPr/>
                    <a:lstStyle/>
                    <a:p>
                      <a:r>
                        <a:rPr lang="en-US" b="1"/>
                        <a:t>Electric Keyboard</a:t>
                      </a:r>
                    </a:p>
                  </a:txBody>
                  <a:tcPr/>
                </a:tc>
                <a:tc>
                  <a:txBody>
                    <a:bodyPr/>
                    <a:lstStyle/>
                    <a:p>
                      <a:r>
                        <a:rPr lang="en-US" b="1"/>
                        <a:t>Guitar</a:t>
                      </a:r>
                    </a:p>
                  </a:txBody>
                  <a:tcPr/>
                </a:tc>
                <a:tc>
                  <a:txBody>
                    <a:bodyPr/>
                    <a:lstStyle/>
                    <a:p>
                      <a:r>
                        <a:rPr lang="en-US" b="1"/>
                        <a:t>Electric Guitar</a:t>
                      </a:r>
                    </a:p>
                  </a:txBody>
                  <a:tcPr/>
                </a:tc>
                <a:extLst>
                  <a:ext uri="{0D108BD9-81ED-4DB2-BD59-A6C34878D82A}">
                    <a16:rowId xmlns:a16="http://schemas.microsoft.com/office/drawing/2014/main" val="10000"/>
                  </a:ext>
                </a:extLst>
              </a:tr>
              <a:tr h="725557">
                <a:tc>
                  <a:txBody>
                    <a:bodyPr/>
                    <a:lstStyle/>
                    <a:p>
                      <a:r>
                        <a:rPr lang="en-US" sz="1600" err="1">
                          <a:latin typeface="Courier New"/>
                          <a:cs typeface="Courier New"/>
                        </a:rPr>
                        <a:t>pickSound</a:t>
                      </a:r>
                      <a:r>
                        <a:rPr lang="en-US" sz="1600">
                          <a:latin typeface="Courier New"/>
                          <a:cs typeface="Courier New"/>
                        </a:rPr>
                        <a:t>()</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Only one</a:t>
                      </a:r>
                      <a:r>
                        <a:rPr lang="en-US" sz="1600" baseline="0">
                          <a:latin typeface="Courier New" panose="02070309020205020404" pitchFamily="49" charset="0"/>
                          <a:cs typeface="Courier New" panose="02070309020205020404" pitchFamily="49" charset="0"/>
                        </a:rPr>
                        <a:t> sound!</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Press sound button</a:t>
                      </a:r>
                    </a:p>
                  </a:txBody>
                  <a:tcPr/>
                </a:tc>
                <a:tc>
                  <a:txBody>
                    <a:bodyPr/>
                    <a:lstStyle/>
                    <a:p>
                      <a:r>
                        <a:rPr lang="en-US" sz="1600" i="1">
                          <a:latin typeface="Courier New" panose="02070309020205020404" pitchFamily="49" charset="0"/>
                          <a:cs typeface="Courier New" panose="02070309020205020404" pitchFamily="49" charset="0"/>
                        </a:rPr>
                        <a:t>Only one sound!</a:t>
                      </a:r>
                    </a:p>
                  </a:txBody>
                  <a:tcPr/>
                </a:tc>
                <a:tc>
                  <a:txBody>
                    <a:bodyPr/>
                    <a:lstStyle/>
                    <a:p>
                      <a:r>
                        <a:rPr lang="en-US" sz="1600">
                          <a:latin typeface="Courier New" panose="02070309020205020404" pitchFamily="49" charset="0"/>
                          <a:cs typeface="Courier New" panose="02070309020205020404" pitchFamily="49" charset="0"/>
                        </a:rPr>
                        <a:t>Hit the fuzz box!</a:t>
                      </a:r>
                    </a:p>
                  </a:txBody>
                  <a:tcPr/>
                </a:tc>
                <a:extLst>
                  <a:ext uri="{0D108BD9-81ED-4DB2-BD59-A6C34878D82A}">
                    <a16:rowId xmlns:a16="http://schemas.microsoft.com/office/drawing/2014/main" val="10001"/>
                  </a:ext>
                </a:extLst>
              </a:tr>
              <a:tr h="725557">
                <a:tc>
                  <a:txBody>
                    <a:bodyPr/>
                    <a:lstStyle/>
                    <a:p>
                      <a:r>
                        <a:rPr lang="en-US" sz="1600" err="1">
                          <a:latin typeface="Courier New"/>
                          <a:cs typeface="Courier New"/>
                        </a:rPr>
                        <a:t>playNote</a:t>
                      </a:r>
                      <a:r>
                        <a:rPr lang="en-US" sz="1600">
                          <a:latin typeface="Courier New"/>
                          <a:cs typeface="Courier New"/>
                        </a:rPr>
                        <a:t>()</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Playing</a:t>
                      </a:r>
                    </a:p>
                  </a:txBody>
                  <a:tcPr/>
                </a:tc>
                <a:tc>
                  <a:txBody>
                    <a:bodyPr/>
                    <a:lstStyle/>
                    <a:p>
                      <a:r>
                        <a:rPr lang="en-US" sz="1600" i="1">
                          <a:latin typeface="Courier New" panose="02070309020205020404" pitchFamily="49" charset="0"/>
                          <a:cs typeface="Courier New" panose="02070309020205020404" pitchFamily="49" charset="0"/>
                        </a:rPr>
                        <a:t>Playing</a:t>
                      </a:r>
                    </a:p>
                  </a:txBody>
                  <a:tcPr/>
                </a:tc>
                <a:tc>
                  <a:txBody>
                    <a:bodyPr/>
                    <a:lstStyle/>
                    <a:p>
                      <a:r>
                        <a:rPr lang="en-US" sz="1600">
                          <a:latin typeface="Courier New" panose="02070309020205020404" pitchFamily="49" charset="0"/>
                          <a:cs typeface="Courier New" panose="02070309020205020404" pitchFamily="49" charset="0"/>
                        </a:rPr>
                        <a:t>Strumming</a:t>
                      </a:r>
                    </a:p>
                  </a:txBody>
                  <a:tcPr/>
                </a:tc>
                <a:tc>
                  <a:txBody>
                    <a:bodyPr/>
                    <a:lstStyle/>
                    <a:p>
                      <a:r>
                        <a:rPr lang="en-US" sz="1600" i="1">
                          <a:latin typeface="Courier New" panose="02070309020205020404" pitchFamily="49" charset="0"/>
                          <a:cs typeface="Courier New" panose="02070309020205020404" pitchFamily="49" charset="0"/>
                        </a:rPr>
                        <a:t>Strumming</a:t>
                      </a:r>
                    </a:p>
                  </a:txBody>
                  <a:tcPr/>
                </a:tc>
                <a:extLst>
                  <a:ext uri="{0D108BD9-81ED-4DB2-BD59-A6C34878D82A}">
                    <a16:rowId xmlns:a16="http://schemas.microsoft.com/office/drawing/2014/main" val="10002"/>
                  </a:ext>
                </a:extLst>
              </a:tr>
              <a:tr h="725557">
                <a:tc>
                  <a:txBody>
                    <a:bodyPr/>
                    <a:lstStyle/>
                    <a:p>
                      <a:r>
                        <a:rPr lang="en-US" sz="1600" err="1">
                          <a:latin typeface="Courier New"/>
                          <a:cs typeface="Courier New"/>
                        </a:rPr>
                        <a:t>toString</a:t>
                      </a:r>
                      <a:r>
                        <a:rPr lang="en-US" sz="1600">
                          <a:latin typeface="Courier New"/>
                          <a:cs typeface="Courier New"/>
                        </a:rPr>
                        <a:t>()</a:t>
                      </a:r>
                      <a:endParaRPr lang="en-US" sz="1600">
                        <a:latin typeface="Courier New" panose="02070309020205020404" pitchFamily="49" charset="0"/>
                        <a:cs typeface="Courier New" panose="02070309020205020404" pitchFamily="49" charset="0"/>
                      </a:endParaRPr>
                    </a:p>
                  </a:txBody>
                  <a:tcPr/>
                </a:tc>
                <a:tc>
                  <a:txBody>
                    <a:bodyPr/>
                    <a:lstStyle/>
                    <a:p>
                      <a:r>
                        <a:rPr lang="en-US" sz="1600">
                          <a:latin typeface="Courier New" panose="02070309020205020404" pitchFamily="49" charset="0"/>
                          <a:cs typeface="Courier New" panose="02070309020205020404" pitchFamily="49" charset="0"/>
                        </a:rPr>
                        <a:t>Musical Instrument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1">
                          <a:latin typeface="Courier New" panose="02070309020205020404" pitchFamily="49" charset="0"/>
                          <a:cs typeface="Courier New" panose="02070309020205020404" pitchFamily="49" charset="0"/>
                        </a:rPr>
                        <a:t>Musical Instrument</a:t>
                      </a:r>
                    </a:p>
                  </a:txBody>
                  <a:tcPr/>
                </a:tc>
                <a:tc>
                  <a:txBody>
                    <a:bodyPr/>
                    <a:lstStyle/>
                    <a:p>
                      <a:r>
                        <a:rPr lang="en-US" sz="1600">
                          <a:latin typeface="Courier New" panose="02070309020205020404" pitchFamily="49" charset="0"/>
                          <a:cs typeface="Courier New" panose="02070309020205020404" pitchFamily="49" charset="0"/>
                        </a:rPr>
                        <a:t>Guitar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1" dirty="0">
                          <a:latin typeface="Courier New" panose="02070309020205020404" pitchFamily="49" charset="0"/>
                          <a:cs typeface="Courier New" panose="02070309020205020404" pitchFamily="49" charset="0"/>
                        </a:rPr>
                        <a:t>Guitar</a:t>
                      </a:r>
                    </a:p>
                    <a:p>
                      <a:endParaRPr lang="en-US" sz="1600" i="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896210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Write It Up</a:t>
            </a:r>
          </a:p>
        </p:txBody>
      </p:sp>
      <p:sp>
        <p:nvSpPr>
          <p:cNvPr id="3" name="Content Placeholder 2"/>
          <p:cNvSpPr>
            <a:spLocks noGrp="1"/>
          </p:cNvSpPr>
          <p:nvPr>
            <p:ph idx="1"/>
          </p:nvPr>
        </p:nvSpPr>
        <p:spPr>
          <a:xfrm>
            <a:off x="838199" y="2057399"/>
            <a:ext cx="10681531" cy="4119563"/>
          </a:xfrm>
        </p:spPr>
        <p:txBody>
          <a:bodyPr>
            <a:normAutofit fontScale="92500" lnSpcReduction="20000"/>
          </a:bodyPr>
          <a:lstStyle/>
          <a:p>
            <a:pPr marL="0" indent="0">
              <a:buNone/>
            </a:pPr>
            <a:r>
              <a:rPr lang="en-US" dirty="0" err="1">
                <a:latin typeface="Courier New" panose="02070309020205020404" pitchFamily="49" charset="0"/>
                <a:cs typeface="Courier New" panose="02070309020205020404" pitchFamily="49" charset="0"/>
              </a:rPr>
              <a:t>MusicalInstrument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MusicalInstrument</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ElectricKeyboard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new Guitar(), new </a:t>
            </a:r>
            <a:r>
              <a:rPr lang="en-US" dirty="0" err="1">
                <a:latin typeface="Courier New" panose="02070309020205020404" pitchFamily="49" charset="0"/>
                <a:cs typeface="Courier New" panose="02070309020205020404" pitchFamily="49" charset="0"/>
              </a:rPr>
              <a:t>ElectricGuitar</a:t>
            </a:r>
            <a:r>
              <a:rPr lang="en-US" dirty="0">
                <a:latin typeface="Courier New" panose="02070309020205020404" pitchFamily="49" charset="0"/>
                <a:cs typeface="Courier New" panose="02070309020205020404" pitchFamily="49" charset="0"/>
              </a:rPr>
              <a:t>()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insts.length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pickSound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insts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playNote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912066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a:xfrm>
            <a:off x="584200" y="1435503"/>
            <a:ext cx="11018520" cy="4862032"/>
          </a:xfrm>
        </p:spPr>
        <p:txBody>
          <a:bodyPr>
            <a:normAutofit/>
          </a:bodyPr>
          <a:lstStyle/>
          <a:p>
            <a:pPr marL="914400" lvl="2" indent="0">
              <a:buNone/>
            </a:pPr>
            <a:r>
              <a:rPr lang="en-US" dirty="0" err="1">
                <a:latin typeface="Courier New" panose="02070309020205020404" pitchFamily="49" charset="0"/>
                <a:cs typeface="Courier New" panose="02070309020205020404" pitchFamily="49" charset="0"/>
              </a:rPr>
              <a:t>MusicalInstrument</a:t>
            </a: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Only one sound!</a:t>
            </a:r>
          </a:p>
          <a:p>
            <a:pPr marL="914400" lvl="2" indent="0">
              <a:buNone/>
            </a:pPr>
            <a:r>
              <a:rPr lang="en-US" dirty="0">
                <a:latin typeface="Courier New" panose="02070309020205020404" pitchFamily="49" charset="0"/>
                <a:cs typeface="Courier New" panose="02070309020205020404" pitchFamily="49" charset="0"/>
              </a:rPr>
              <a:t>Playing</a:t>
            </a:r>
          </a:p>
          <a:p>
            <a:pPr marL="914400" lvl="2" indent="0">
              <a:buNone/>
            </a:pPr>
            <a:endParaRPr lang="en-US" dirty="0">
              <a:latin typeface="Courier New" panose="02070309020205020404" pitchFamily="49" charset="0"/>
              <a:cs typeface="Courier New" panose="02070309020205020404" pitchFamily="49" charset="0"/>
            </a:endParaRPr>
          </a:p>
          <a:p>
            <a:pPr marL="914400" lvl="2" indent="0">
              <a:buNone/>
            </a:pPr>
            <a:r>
              <a:rPr lang="en-US" dirty="0" err="1">
                <a:latin typeface="Courier New" panose="02070309020205020404" pitchFamily="49" charset="0"/>
                <a:cs typeface="Courier New" panose="02070309020205020404" pitchFamily="49" charset="0"/>
              </a:rPr>
              <a:t>MusicalInstrument</a:t>
            </a: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Press sound button</a:t>
            </a:r>
          </a:p>
          <a:p>
            <a:pPr marL="914400" lvl="2" indent="0">
              <a:buNone/>
            </a:pPr>
            <a:r>
              <a:rPr lang="en-US" dirty="0">
                <a:latin typeface="Courier New" panose="02070309020205020404" pitchFamily="49" charset="0"/>
                <a:cs typeface="Courier New" panose="02070309020205020404" pitchFamily="49" charset="0"/>
              </a:rPr>
              <a:t>Playing</a:t>
            </a:r>
          </a:p>
          <a:p>
            <a:pPr marL="914400" lvl="2" indent="0">
              <a:buNone/>
            </a:pP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Guitar</a:t>
            </a:r>
          </a:p>
          <a:p>
            <a:pPr marL="914400" lvl="2" indent="0">
              <a:buNone/>
            </a:pPr>
            <a:r>
              <a:rPr lang="en-US" dirty="0">
                <a:latin typeface="Courier New" panose="02070309020205020404" pitchFamily="49" charset="0"/>
                <a:cs typeface="Courier New" panose="02070309020205020404" pitchFamily="49" charset="0"/>
              </a:rPr>
              <a:t>Only one sound!</a:t>
            </a:r>
          </a:p>
          <a:p>
            <a:pPr marL="914400" lvl="2" indent="0">
              <a:buNone/>
            </a:pPr>
            <a:r>
              <a:rPr lang="en-US" dirty="0">
                <a:latin typeface="Courier New" panose="02070309020205020404" pitchFamily="49" charset="0"/>
                <a:cs typeface="Courier New" panose="02070309020205020404" pitchFamily="49" charset="0"/>
              </a:rPr>
              <a:t>Strumming</a:t>
            </a:r>
          </a:p>
          <a:p>
            <a:pPr marL="914400" lvl="2" indent="0">
              <a:buNone/>
            </a:pPr>
            <a:endParaRPr lang="en-US" dirty="0">
              <a:latin typeface="Courier New" panose="02070309020205020404" pitchFamily="49" charset="0"/>
              <a:cs typeface="Courier New" panose="02070309020205020404" pitchFamily="49" charset="0"/>
            </a:endParaRPr>
          </a:p>
          <a:p>
            <a:pPr marL="914400" lvl="2" indent="0">
              <a:buNone/>
            </a:pPr>
            <a:r>
              <a:rPr lang="en-US" dirty="0">
                <a:latin typeface="Courier New" panose="02070309020205020404" pitchFamily="49" charset="0"/>
                <a:cs typeface="Courier New" panose="02070309020205020404" pitchFamily="49" charset="0"/>
              </a:rPr>
              <a:t>Guitar</a:t>
            </a:r>
          </a:p>
          <a:p>
            <a:pPr marL="914400" lvl="2" indent="0">
              <a:buNone/>
            </a:pPr>
            <a:r>
              <a:rPr lang="en-US" dirty="0">
                <a:latin typeface="Courier New" panose="02070309020205020404" pitchFamily="49" charset="0"/>
                <a:cs typeface="Courier New" panose="02070309020205020404" pitchFamily="49" charset="0"/>
              </a:rPr>
              <a:t>Hit the fuzz box!</a:t>
            </a:r>
          </a:p>
          <a:p>
            <a:pPr marL="914400" lvl="2" indent="0">
              <a:buNone/>
            </a:pPr>
            <a:r>
              <a:rPr lang="en-US" dirty="0">
                <a:latin typeface="Courier New" panose="02070309020205020404" pitchFamily="49" charset="0"/>
                <a:cs typeface="Courier New" panose="02070309020205020404" pitchFamily="49" charset="0"/>
              </a:rPr>
              <a:t>Strumming</a:t>
            </a:r>
          </a:p>
          <a:p>
            <a:endParaRPr lang="en-US" dirty="0"/>
          </a:p>
        </p:txBody>
      </p:sp>
      <p:pic>
        <p:nvPicPr>
          <p:cNvPr id="5" name="Picture 4" descr="Data Governance - lets make beautiful &lt;strong&gt;music&lt;/strong&gt; togeth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6836" y="1339316"/>
            <a:ext cx="4905048" cy="4905048"/>
          </a:xfrm>
          <a:prstGeom prst="rect">
            <a:avLst/>
          </a:prstGeom>
        </p:spPr>
      </p:pic>
    </p:spTree>
    <p:custDataLst>
      <p:tags r:id="rId1"/>
    </p:custDataLst>
    <p:extLst>
      <p:ext uri="{BB962C8B-B14F-4D97-AF65-F5344CB8AC3E}">
        <p14:creationId xmlns:p14="http://schemas.microsoft.com/office/powerpoint/2010/main" val="2619834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8315"/>
            <a:ext cx="10515600" cy="1157288"/>
          </a:xfrm>
        </p:spPr>
        <p:txBody>
          <a:bodyPr/>
          <a:lstStyle/>
          <a:p>
            <a:pPr algn="ctr"/>
            <a:r>
              <a:rPr lang="en-US" dirty="0"/>
              <a:t>Worksheet</a:t>
            </a:r>
          </a:p>
        </p:txBody>
      </p:sp>
    </p:spTree>
    <p:custDataLst>
      <p:tags r:id="rId1"/>
    </p:custDataLst>
    <p:extLst>
      <p:ext uri="{BB962C8B-B14F-4D97-AF65-F5344CB8AC3E}">
        <p14:creationId xmlns:p14="http://schemas.microsoft.com/office/powerpoint/2010/main" val="1245461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a:xfrm>
            <a:off x="584200" y="1435503"/>
            <a:ext cx="11018520" cy="1982081"/>
          </a:xfrm>
        </p:spPr>
        <p:txBody>
          <a:bodyPr vert="horz" wrap="square" lIns="0" tIns="0" rIns="0" bIns="0" rtlCol="0" anchor="t">
            <a:spAutoFit/>
          </a:bodyPr>
          <a:lstStyle/>
          <a:p>
            <a:pPr marL="0" indent="0">
              <a:buNone/>
            </a:pPr>
            <a:r>
              <a:rPr lang="en-US" dirty="0">
                <a:cs typeface="Segoe UI"/>
              </a:rPr>
              <a:t>Read BJP 9.4 section “Is-a Versus Has-a Relationships”</a:t>
            </a:r>
          </a:p>
          <a:p>
            <a:pPr marL="0" indent="0">
              <a:buNone/>
            </a:pPr>
            <a:endParaRPr lang="en-US" dirty="0"/>
          </a:p>
          <a:p>
            <a:pPr marL="0" indent="0">
              <a:buNone/>
            </a:pPr>
            <a:r>
              <a:rPr lang="en-US" dirty="0"/>
              <a:t>Complete self-check questions #18 – 20 </a:t>
            </a:r>
          </a:p>
          <a:p>
            <a:pPr marL="0" indent="0">
              <a:buNone/>
            </a:pPr>
            <a:endParaRPr lang="en-US" dirty="0"/>
          </a:p>
        </p:txBody>
      </p:sp>
    </p:spTree>
    <p:custDataLst>
      <p:tags r:id="rId1"/>
    </p:custDataLst>
    <p:extLst>
      <p:ext uri="{BB962C8B-B14F-4D97-AF65-F5344CB8AC3E}">
        <p14:creationId xmlns:p14="http://schemas.microsoft.com/office/powerpoint/2010/main" val="1974401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77187"/>
            <a:ext cx="9144000" cy="2387600"/>
          </a:xfrm>
        </p:spPr>
        <p:txBody>
          <a:bodyPr/>
          <a:lstStyle/>
          <a:p>
            <a:r>
              <a:rPr lang="en-US" dirty="0"/>
              <a:t>Has-a Relationships</a:t>
            </a:r>
          </a:p>
        </p:txBody>
      </p:sp>
      <p:sp>
        <p:nvSpPr>
          <p:cNvPr id="3" name="Subtitle 2"/>
          <p:cNvSpPr>
            <a:spLocks noGrp="1"/>
          </p:cNvSpPr>
          <p:nvPr>
            <p:ph type="subTitle" idx="1"/>
          </p:nvPr>
        </p:nvSpPr>
        <p:spPr>
          <a:xfrm>
            <a:off x="1524000" y="3656862"/>
            <a:ext cx="9144000" cy="1655762"/>
          </a:xfrm>
        </p:spPr>
        <p:txBody>
          <a:bodyPr/>
          <a:lstStyle/>
          <a:p>
            <a:r>
              <a:rPr lang="en-US"/>
              <a:t>[ 6.05 ] </a:t>
            </a:r>
            <a:r>
              <a:rPr lang="en-US" dirty="0"/>
              <a:t>[ Today’s Date ] [ Instructor Name ]</a:t>
            </a:r>
          </a:p>
        </p:txBody>
      </p:sp>
    </p:spTree>
    <p:custDataLst>
      <p:tags r:id="rId1"/>
    </p:custDataLst>
    <p:extLst>
      <p:ext uri="{BB962C8B-B14F-4D97-AF65-F5344CB8AC3E}">
        <p14:creationId xmlns:p14="http://schemas.microsoft.com/office/powerpoint/2010/main" val="954404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00"/>
            <a:ext cx="10515600" cy="1157288"/>
          </a:xfrm>
        </p:spPr>
        <p:txBody>
          <a:bodyPr>
            <a:normAutofit/>
          </a:bodyPr>
          <a:lstStyle/>
          <a:p>
            <a:r>
              <a:rPr lang="en-US" dirty="0"/>
              <a:t>Relationship between a:</a:t>
            </a:r>
            <a:br>
              <a:rPr lang="en-US" dirty="0"/>
            </a:br>
            <a:r>
              <a:rPr lang="en-US" dirty="0"/>
              <a:t>Animal, Carnivore, Tiger, and Donkey</a:t>
            </a:r>
          </a:p>
        </p:txBody>
      </p:sp>
      <p:graphicFrame>
        <p:nvGraphicFramePr>
          <p:cNvPr id="6" name="Diagram 5"/>
          <p:cNvGraphicFramePr/>
          <p:nvPr/>
        </p:nvGraphicFramePr>
        <p:xfrm>
          <a:off x="1117602" y="100101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6977577" y="4079629"/>
            <a:ext cx="3993401" cy="523220"/>
          </a:xfrm>
          <a:prstGeom prst="rect">
            <a:avLst/>
          </a:prstGeom>
          <a:noFill/>
        </p:spPr>
        <p:txBody>
          <a:bodyPr wrap="none" rtlCol="0">
            <a:spAutoFit/>
          </a:bodyPr>
          <a:lstStyle/>
          <a:p>
            <a:r>
              <a:rPr lang="en-US" sz="2800" dirty="0"/>
              <a:t>This is an Is-a Relationship</a:t>
            </a:r>
          </a:p>
        </p:txBody>
      </p:sp>
    </p:spTree>
    <p:custDataLst>
      <p:tags r:id="rId1"/>
    </p:custDataLst>
    <p:extLst>
      <p:ext uri="{BB962C8B-B14F-4D97-AF65-F5344CB8AC3E}">
        <p14:creationId xmlns:p14="http://schemas.microsoft.com/office/powerpoint/2010/main" val="2171576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499"/>
            <a:ext cx="10515600" cy="1805549"/>
          </a:xfrm>
        </p:spPr>
        <p:txBody>
          <a:bodyPr>
            <a:normAutofit/>
          </a:bodyPr>
          <a:lstStyle/>
          <a:p>
            <a:r>
              <a:rPr lang="en-US">
                <a:cs typeface="Segoe UI"/>
              </a:rPr>
              <a:t>Is-a relationships for:</a:t>
            </a:r>
            <a:br>
              <a:rPr lang="en-US" dirty="0"/>
            </a:br>
            <a:br>
              <a:rPr lang="en-US" dirty="0"/>
            </a:br>
            <a:r>
              <a:rPr lang="en-US" dirty="0" err="1">
                <a:cs typeface="Segoe UI"/>
              </a:rPr>
              <a:t>ZooMember</a:t>
            </a:r>
            <a:r>
              <a:rPr lang="en-US" dirty="0">
                <a:cs typeface="Segoe UI"/>
              </a:rPr>
              <a:t>				    </a:t>
            </a:r>
            <a:r>
              <a:rPr lang="en-US" dirty="0" err="1">
                <a:cs typeface="Segoe UI"/>
              </a:rPr>
              <a:t>ZooFacility</a:t>
            </a:r>
            <a:endParaRPr lang="en-US" dirty="0">
              <a:cs typeface="Segoe UI"/>
            </a:endParaRPr>
          </a:p>
        </p:txBody>
      </p:sp>
      <p:graphicFrame>
        <p:nvGraphicFramePr>
          <p:cNvPr id="6" name="Diagram 5"/>
          <p:cNvGraphicFramePr/>
          <p:nvPr/>
        </p:nvGraphicFramePr>
        <p:xfrm>
          <a:off x="-992552" y="2917962"/>
          <a:ext cx="8128000" cy="3104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5022818" y="2917962"/>
          <a:ext cx="8128000" cy="31040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172642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742" y="977410"/>
            <a:ext cx="10164856" cy="4907172"/>
          </a:xfrm>
          <a:prstGeom prst="rect">
            <a:avLst/>
          </a:prstGeom>
        </p:spPr>
      </p:pic>
    </p:spTree>
    <p:custDataLst>
      <p:tags r:id="rId1"/>
    </p:custDataLst>
    <p:extLst>
      <p:ext uri="{BB962C8B-B14F-4D97-AF65-F5344CB8AC3E}">
        <p14:creationId xmlns:p14="http://schemas.microsoft.com/office/powerpoint/2010/main" val="361546001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00"/>
            <a:ext cx="10515600" cy="1819617"/>
          </a:xfrm>
        </p:spPr>
        <p:txBody>
          <a:bodyPr>
            <a:normAutofit/>
          </a:bodyPr>
          <a:lstStyle/>
          <a:p>
            <a:r>
              <a:rPr lang="en-US" dirty="0"/>
              <a:t>So how would we model a zoo?</a:t>
            </a:r>
            <a:br>
              <a:rPr lang="en-US" dirty="0"/>
            </a:br>
            <a:br>
              <a:rPr lang="en-US" dirty="0"/>
            </a:br>
            <a:r>
              <a:rPr lang="en-US" dirty="0"/>
              <a:t>Zoo</a:t>
            </a:r>
          </a:p>
        </p:txBody>
      </p:sp>
      <p:graphicFrame>
        <p:nvGraphicFramePr>
          <p:cNvPr id="4" name="Diagram 3"/>
          <p:cNvGraphicFramePr/>
          <p:nvPr/>
        </p:nvGraphicFramePr>
        <p:xfrm>
          <a:off x="-992552" y="2917962"/>
          <a:ext cx="8128000" cy="3104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6096000" y="2703016"/>
            <a:ext cx="5509846" cy="4154984"/>
          </a:xfrm>
          <a:prstGeom prst="rect">
            <a:avLst/>
          </a:prstGeom>
          <a:noFill/>
        </p:spPr>
        <p:txBody>
          <a:bodyPr wrap="square" rtlCol="0">
            <a:spAutoFit/>
          </a:bodyPr>
          <a:lstStyle/>
          <a:p>
            <a:r>
              <a:rPr lang="en-US" sz="2400" dirty="0"/>
              <a:t>Has-a describes the relationship between a class that is client code of another class.</a:t>
            </a:r>
          </a:p>
          <a:p>
            <a:endParaRPr lang="en-US" sz="2400" dirty="0"/>
          </a:p>
          <a:p>
            <a:r>
              <a:rPr lang="en-US" sz="2400" dirty="0"/>
              <a:t>You should use a has-a relationship when you can’t substitute one class for another.</a:t>
            </a:r>
          </a:p>
          <a:p>
            <a:endParaRPr lang="en-US" sz="2400" dirty="0"/>
          </a:p>
          <a:p>
            <a:r>
              <a:rPr lang="en-US" sz="2400" dirty="0"/>
              <a:t>In this case, a Zoo is not an Animal, </a:t>
            </a:r>
            <a:r>
              <a:rPr lang="en-US" sz="2400" dirty="0" err="1"/>
              <a:t>ZooMember</a:t>
            </a:r>
            <a:r>
              <a:rPr lang="en-US" sz="2400" dirty="0"/>
              <a:t> or </a:t>
            </a:r>
            <a:r>
              <a:rPr lang="en-US" sz="2400" dirty="0" err="1"/>
              <a:t>ZooFacility</a:t>
            </a:r>
            <a:r>
              <a:rPr lang="en-US" sz="2400" dirty="0"/>
              <a:t>, rather a Zoo has all of these components.</a:t>
            </a:r>
          </a:p>
          <a:p>
            <a:endParaRPr lang="en-US" sz="2400" dirty="0"/>
          </a:p>
          <a:p>
            <a:endParaRPr lang="en-US" sz="2400" dirty="0"/>
          </a:p>
        </p:txBody>
      </p:sp>
    </p:spTree>
    <p:custDataLst>
      <p:tags r:id="rId1"/>
    </p:custDataLst>
    <p:extLst>
      <p:ext uri="{BB962C8B-B14F-4D97-AF65-F5344CB8AC3E}">
        <p14:creationId xmlns:p14="http://schemas.microsoft.com/office/powerpoint/2010/main" val="763434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Has-a Relationships</a:t>
            </a:r>
          </a:p>
        </p:txBody>
      </p:sp>
      <p:sp>
        <p:nvSpPr>
          <p:cNvPr id="3" name="Content Placeholder 2"/>
          <p:cNvSpPr>
            <a:spLocks noGrp="1"/>
          </p:cNvSpPr>
          <p:nvPr>
            <p:ph idx="1"/>
          </p:nvPr>
        </p:nvSpPr>
        <p:spPr>
          <a:xfrm>
            <a:off x="584200" y="1435503"/>
            <a:ext cx="11018520" cy="3890296"/>
          </a:xfrm>
        </p:spPr>
        <p:txBody>
          <a:bodyPr vert="horz" wrap="square" lIns="0" tIns="0" rIns="0" bIns="0" rtlCol="0" anchor="t">
            <a:spAutoFit/>
          </a:bodyPr>
          <a:lstStyle/>
          <a:p>
            <a:pPr marL="0" indent="0">
              <a:buNone/>
            </a:pPr>
            <a:r>
              <a:rPr lang="en-US" dirty="0"/>
              <a:t>How would you design a Zoo?</a:t>
            </a:r>
          </a:p>
          <a:p>
            <a:pPr marL="0" indent="0">
              <a:buNone/>
            </a:pPr>
            <a:endParaRPr lang="en-US" dirty="0"/>
          </a:p>
          <a:p>
            <a:pPr marL="0" indent="0">
              <a:buNone/>
            </a:pPr>
            <a:r>
              <a:rPr lang="en-US" dirty="0"/>
              <a:t>A Zoo has many parts:</a:t>
            </a:r>
          </a:p>
          <a:p>
            <a:pPr marL="0" indent="0">
              <a:buNone/>
            </a:pPr>
            <a:endParaRPr lang="en-US" dirty="0"/>
          </a:p>
          <a:p>
            <a:pPr marL="0" indent="0">
              <a:buNone/>
            </a:pPr>
            <a:r>
              <a:rPr lang="en-US" sz="2400">
                <a:latin typeface="Courier New"/>
                <a:cs typeface="Courier New"/>
              </a:rPr>
              <a:t>Animals, </a:t>
            </a:r>
            <a:r>
              <a:rPr lang="en-US" sz="2400" err="1">
                <a:latin typeface="Courier New"/>
                <a:cs typeface="Courier New"/>
              </a:rPr>
              <a:t>ZooMember</a:t>
            </a:r>
            <a:r>
              <a:rPr lang="en-US" sz="2400">
                <a:latin typeface="Courier New"/>
                <a:cs typeface="Courier New"/>
              </a:rPr>
              <a:t>, </a:t>
            </a:r>
            <a:r>
              <a:rPr lang="en-US" sz="2400" err="1">
                <a:latin typeface="Courier New"/>
                <a:cs typeface="Courier New"/>
              </a:rPr>
              <a:t>ZooFacility</a:t>
            </a:r>
            <a:endParaRPr lang="en-US" sz="2400">
              <a:latin typeface="Courier New"/>
              <a:cs typeface="Courier New"/>
            </a:endParaRPr>
          </a:p>
          <a:p>
            <a:pPr marL="0" indent="0">
              <a:buNone/>
            </a:pPr>
            <a:endParaRPr lang="en-US" dirty="0"/>
          </a:p>
          <a:p>
            <a:pPr marL="0" indent="0">
              <a:buNone/>
            </a:pPr>
            <a:r>
              <a:rPr lang="en-US">
                <a:cs typeface="Segoe UI"/>
              </a:rPr>
              <a:t>You need many instances of each of these classes to have an effective Zoo.</a:t>
            </a:r>
          </a:p>
        </p:txBody>
      </p:sp>
    </p:spTree>
    <p:custDataLst>
      <p:tags r:id="rId1"/>
    </p:custDataLst>
    <p:extLst>
      <p:ext uri="{BB962C8B-B14F-4D97-AF65-F5344CB8AC3E}">
        <p14:creationId xmlns:p14="http://schemas.microsoft.com/office/powerpoint/2010/main" val="3222473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a Has-a Relationship</a:t>
            </a:r>
          </a:p>
        </p:txBody>
      </p:sp>
      <p:sp>
        <p:nvSpPr>
          <p:cNvPr id="3" name="Content Placeholder 2"/>
          <p:cNvSpPr>
            <a:spLocks noGrp="1"/>
          </p:cNvSpPr>
          <p:nvPr>
            <p:ph idx="1"/>
          </p:nvPr>
        </p:nvSpPr>
        <p:spPr>
          <a:xfrm>
            <a:off x="838200" y="2057399"/>
            <a:ext cx="10978662" cy="4119563"/>
          </a:xfrm>
        </p:spPr>
        <p:txBody>
          <a:bodyPr vert="horz" wrap="square" lIns="0" tIns="0" rIns="0" bIns="0" rtlCol="0" anchor="t">
            <a:normAutofit lnSpcReduction="10000"/>
          </a:bodyPr>
          <a:lstStyle/>
          <a:p>
            <a:pPr marL="0" indent="0">
              <a:buNone/>
            </a:pPr>
            <a:r>
              <a:rPr lang="en-US" dirty="0">
                <a:latin typeface="Courier New" panose="02070309020205020404" pitchFamily="49" charset="0"/>
                <a:cs typeface="Courier New" panose="02070309020205020404" pitchFamily="49" charset="0"/>
              </a:rPr>
              <a:t>public class Zoo{</a:t>
            </a:r>
          </a:p>
          <a:p>
            <a:pPr marL="0" indent="0">
              <a:buNone/>
            </a:pPr>
            <a:r>
              <a:rPr lang="en-US" dirty="0">
                <a:latin typeface="Courier New" panose="02070309020205020404" pitchFamily="49" charset="0"/>
                <a:cs typeface="Courier New" panose="02070309020205020404" pitchFamily="49" charset="0"/>
              </a:rPr>
              <a:t>	private Animal[] animals;</a:t>
            </a:r>
          </a:p>
          <a:p>
            <a:pPr marL="0" indent="0">
              <a:buNone/>
            </a:pPr>
            <a:r>
              <a:rPr lang="en-US">
                <a:latin typeface="Courier New"/>
                <a:cs typeface="Courier New"/>
              </a:rPr>
              <a:t>	private </a:t>
            </a:r>
            <a:r>
              <a:rPr lang="en-US" err="1">
                <a:latin typeface="Courier New"/>
                <a:cs typeface="Courier New"/>
              </a:rPr>
              <a:t>ZooMember</a:t>
            </a:r>
            <a:r>
              <a:rPr lang="en-US">
                <a:latin typeface="Courier New"/>
                <a:cs typeface="Courier New"/>
              </a:rPr>
              <a:t>[] </a:t>
            </a:r>
            <a:r>
              <a:rPr lang="en-US" err="1">
                <a:latin typeface="Courier New"/>
                <a:cs typeface="Courier New"/>
              </a:rPr>
              <a:t>zooMembers</a:t>
            </a:r>
            <a:r>
              <a:rPr lang="en-US">
                <a:latin typeface="Courier New"/>
                <a:cs typeface="Courier New"/>
              </a:rPr>
              <a:t>;</a:t>
            </a:r>
          </a:p>
          <a:p>
            <a:pPr marL="0" indent="0">
              <a:buNone/>
            </a:pPr>
            <a:r>
              <a:rPr lang="en-US">
                <a:latin typeface="Courier New"/>
                <a:cs typeface="Courier New"/>
              </a:rPr>
              <a:t>	private </a:t>
            </a:r>
            <a:r>
              <a:rPr lang="en-US" err="1">
                <a:latin typeface="Courier New"/>
                <a:cs typeface="Courier New"/>
              </a:rPr>
              <a:t>ZooFacility</a:t>
            </a:r>
            <a:r>
              <a:rPr lang="en-US">
                <a:latin typeface="Courier New"/>
                <a:cs typeface="Courier New"/>
              </a:rPr>
              <a:t>[] </a:t>
            </a:r>
            <a:r>
              <a:rPr lang="en-US" err="1">
                <a:latin typeface="Courier New"/>
                <a:cs typeface="Courier New"/>
              </a:rPr>
              <a:t>zooFacilities</a:t>
            </a:r>
            <a:r>
              <a:rPr lang="en-US">
                <a:latin typeface="Courier New"/>
                <a:cs typeface="Courier New"/>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a:cs typeface="Courier New"/>
              </a:rPr>
              <a:t>We create fields that refer to other classes to create a has-a relationship.</a:t>
            </a:r>
          </a:p>
          <a:p>
            <a:pPr marL="0" indent="0">
              <a:buNone/>
            </a:pPr>
            <a:endParaRPr lang="en-US">
              <a:cs typeface="Courier New" panose="02070309020205020404" pitchFamily="49" charset="0"/>
            </a:endParaRPr>
          </a:p>
        </p:txBody>
      </p:sp>
    </p:spTree>
    <p:custDataLst>
      <p:tags r:id="rId1"/>
    </p:custDataLst>
    <p:extLst>
      <p:ext uri="{BB962C8B-B14F-4D97-AF65-F5344CB8AC3E}">
        <p14:creationId xmlns:p14="http://schemas.microsoft.com/office/powerpoint/2010/main" val="2166580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3D72-5930-4999-8EA6-E76E0485F240}"/>
              </a:ext>
            </a:extLst>
          </p:cNvPr>
          <p:cNvSpPr>
            <a:spLocks noGrp="1"/>
          </p:cNvSpPr>
          <p:nvPr>
            <p:ph type="title"/>
          </p:nvPr>
        </p:nvSpPr>
        <p:spPr/>
        <p:txBody>
          <a:bodyPr/>
          <a:lstStyle/>
          <a:p>
            <a:r>
              <a:rPr lang="en-US" dirty="0"/>
              <a:t>Constructors</a:t>
            </a:r>
          </a:p>
        </p:txBody>
      </p:sp>
      <p:sp>
        <p:nvSpPr>
          <p:cNvPr id="3" name="Content Placeholder 2">
            <a:extLst>
              <a:ext uri="{FF2B5EF4-FFF2-40B4-BE49-F238E27FC236}">
                <a16:creationId xmlns:a16="http://schemas.microsoft.com/office/drawing/2014/main" id="{4D13C041-DCF5-425D-B03C-A6CA3F915AFE}"/>
              </a:ext>
            </a:extLst>
          </p:cNvPr>
          <p:cNvSpPr>
            <a:spLocks noGrp="1"/>
          </p:cNvSpPr>
          <p:nvPr>
            <p:ph idx="1"/>
          </p:nvPr>
        </p:nvSpPr>
        <p:spPr>
          <a:xfrm>
            <a:off x="584200" y="1435503"/>
            <a:ext cx="11018520" cy="4890786"/>
          </a:xfrm>
        </p:spPr>
        <p:txBody>
          <a:bodyPr>
            <a:normAutofit fontScale="92500" lnSpcReduction="20000"/>
          </a:bodyPr>
          <a:lstStyle/>
          <a:p>
            <a:r>
              <a:rPr lang="en-US" dirty="0"/>
              <a:t>If no </a:t>
            </a:r>
            <a:r>
              <a:rPr lang="en-US"/>
              <a:t>constructor is </a:t>
            </a:r>
            <a:r>
              <a:rPr lang="en-US" dirty="0"/>
              <a:t>specified, the compiler will add a no-argument constructor. </a:t>
            </a:r>
          </a:p>
          <a:p>
            <a:pPr lvl="1"/>
            <a:r>
              <a:rPr lang="en-US" dirty="0"/>
              <a:t>A no-argument constructor has no parameters, for example </a:t>
            </a:r>
            <a:r>
              <a:rPr lang="en-US" dirty="0">
                <a:latin typeface="Courier New" panose="02070309020205020404" pitchFamily="49" charset="0"/>
                <a:cs typeface="Courier New" panose="02070309020205020404" pitchFamily="49" charset="0"/>
              </a:rPr>
              <a:t>public Zoo()</a:t>
            </a:r>
            <a:r>
              <a:rPr lang="en-US" dirty="0"/>
              <a:t>.</a:t>
            </a:r>
          </a:p>
          <a:p>
            <a:endParaRPr lang="en-US" dirty="0"/>
          </a:p>
          <a:p>
            <a:r>
              <a:rPr lang="en-US" dirty="0"/>
              <a:t>If a subclass has no call to a superclass constructor using </a:t>
            </a:r>
            <a:r>
              <a:rPr lang="en-US" dirty="0">
                <a:latin typeface="Courier New" panose="02070309020205020404" pitchFamily="49" charset="0"/>
                <a:cs typeface="Courier New" panose="02070309020205020404" pitchFamily="49" charset="0"/>
              </a:rPr>
              <a:t>super</a:t>
            </a:r>
            <a:r>
              <a:rPr lang="en-US" dirty="0"/>
              <a:t> as the first line in a subclass constructor, then the compiler will automatically add a </a:t>
            </a:r>
            <a:r>
              <a:rPr lang="en-US" dirty="0">
                <a:latin typeface="Courier New" panose="02070309020205020404" pitchFamily="49" charset="0"/>
                <a:cs typeface="Courier New" panose="02070309020205020404" pitchFamily="49" charset="0"/>
              </a:rPr>
              <a:t>super()</a:t>
            </a:r>
            <a:r>
              <a:rPr lang="en-US" dirty="0"/>
              <a:t> call as the first line in a constructor. </a:t>
            </a:r>
          </a:p>
          <a:p>
            <a:pPr lvl="1"/>
            <a:r>
              <a:rPr lang="en-US" dirty="0"/>
              <a:t>provide no-argument constructors in parent classes </a:t>
            </a:r>
          </a:p>
          <a:p>
            <a:pPr lvl="1"/>
            <a:r>
              <a:rPr lang="en-US" dirty="0"/>
              <a:t>or be sure to use an explicit call to </a:t>
            </a:r>
            <a:r>
              <a:rPr lang="en-US" dirty="0">
                <a:latin typeface="Courier New" panose="02070309020205020404" pitchFamily="49" charset="0"/>
                <a:cs typeface="Courier New" panose="02070309020205020404" pitchFamily="49" charset="0"/>
              </a:rPr>
              <a:t>super()</a:t>
            </a:r>
            <a:r>
              <a:rPr lang="en-US" dirty="0"/>
              <a:t> as the first line in the constructors of subclasses.</a:t>
            </a:r>
          </a:p>
          <a:p>
            <a:endParaRPr lang="en-US" dirty="0"/>
          </a:p>
          <a:p>
            <a:r>
              <a:rPr lang="en-US" dirty="0"/>
              <a:t>Regardless of whether the superclass constructor is called implicitly or explicitly, the process of calling superclass constructors continues until the </a:t>
            </a:r>
            <a:r>
              <a:rPr lang="en-US" dirty="0">
                <a:latin typeface="Courier New" panose="02070309020205020404" pitchFamily="49" charset="0"/>
                <a:cs typeface="Courier New" panose="02070309020205020404" pitchFamily="49" charset="0"/>
              </a:rPr>
              <a:t>Object</a:t>
            </a:r>
            <a:r>
              <a:rPr lang="en-US" dirty="0"/>
              <a:t> constructor is called since every class inherits from the </a:t>
            </a:r>
            <a:r>
              <a:rPr lang="en-US" dirty="0">
                <a:latin typeface="Courier New" panose="02070309020205020404" pitchFamily="49" charset="0"/>
                <a:cs typeface="Courier New" panose="02070309020205020404" pitchFamily="49" charset="0"/>
              </a:rPr>
              <a:t>Object</a:t>
            </a:r>
            <a:r>
              <a:rPr lang="en-US" dirty="0"/>
              <a:t> class.</a:t>
            </a:r>
          </a:p>
        </p:txBody>
      </p:sp>
    </p:spTree>
    <p:custDataLst>
      <p:tags r:id="rId1"/>
    </p:custDataLst>
    <p:extLst>
      <p:ext uri="{BB962C8B-B14F-4D97-AF65-F5344CB8AC3E}">
        <p14:creationId xmlns:p14="http://schemas.microsoft.com/office/powerpoint/2010/main" val="86351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52383"/>
            <a:ext cx="10515600" cy="1157288"/>
          </a:xfrm>
        </p:spPr>
        <p:txBody>
          <a:bodyPr/>
          <a:lstStyle/>
          <a:p>
            <a:pPr algn="ctr"/>
            <a:r>
              <a:rPr lang="en-US" dirty="0"/>
              <a:t>Worksheet 6.5: Trio</a:t>
            </a:r>
          </a:p>
        </p:txBody>
      </p:sp>
    </p:spTree>
    <p:custDataLst>
      <p:tags r:id="rId1"/>
    </p:custDataLst>
    <p:extLst>
      <p:ext uri="{BB962C8B-B14F-4D97-AF65-F5344CB8AC3E}">
        <p14:creationId xmlns:p14="http://schemas.microsoft.com/office/powerpoint/2010/main" val="2398621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wrap="square" anchor="t">
            <a:normAutofit/>
          </a:bodyPr>
          <a:lstStyle/>
          <a:p>
            <a:r>
              <a:rPr lang="en-US" dirty="0"/>
              <a:t>Homework</a:t>
            </a:r>
          </a:p>
        </p:txBody>
      </p:sp>
      <p:sp>
        <p:nvSpPr>
          <p:cNvPr id="3" name="Content Placeholder 2"/>
          <p:cNvSpPr>
            <a:spLocks noGrp="1"/>
          </p:cNvSpPr>
          <p:nvPr>
            <p:ph sz="quarter" idx="10"/>
          </p:nvPr>
        </p:nvSpPr>
        <p:spPr>
          <a:xfrm>
            <a:off x="584200" y="1435100"/>
            <a:ext cx="11018838" cy="4833938"/>
          </a:xfrm>
        </p:spPr>
        <p:txBody>
          <a:bodyPr vert="horz" wrap="square" lIns="0" tIns="0" rIns="0" bIns="0" rtlCol="0">
            <a:normAutofit/>
          </a:bodyPr>
          <a:lstStyle/>
          <a:p>
            <a:pPr marL="0" indent="0">
              <a:buNone/>
            </a:pPr>
            <a:r>
              <a:rPr lang="en-US"/>
              <a:t>Read BJP 9.5</a:t>
            </a:r>
          </a:p>
          <a:p>
            <a:pPr marL="0" indent="0">
              <a:buNone/>
            </a:pPr>
            <a:endParaRPr lang="en-US" dirty="0"/>
          </a:p>
        </p:txBody>
      </p:sp>
    </p:spTree>
    <p:custDataLst>
      <p:tags r:id="rId1"/>
    </p:custDataLst>
    <p:extLst>
      <p:ext uri="{BB962C8B-B14F-4D97-AF65-F5344CB8AC3E}">
        <p14:creationId xmlns:p14="http://schemas.microsoft.com/office/powerpoint/2010/main" val="177848358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41457"/>
            <a:ext cx="9144000" cy="923330"/>
          </a:xfrm>
        </p:spPr>
        <p:txBody>
          <a:bodyPr/>
          <a:lstStyle/>
          <a:p>
            <a:r>
              <a:rPr lang="en-US" dirty="0"/>
              <a:t>Interfaces (Optional)</a:t>
            </a:r>
          </a:p>
        </p:txBody>
      </p:sp>
      <p:sp>
        <p:nvSpPr>
          <p:cNvPr id="3" name="Subtitle 2"/>
          <p:cNvSpPr>
            <a:spLocks noGrp="1"/>
          </p:cNvSpPr>
          <p:nvPr>
            <p:ph type="subTitle" idx="1"/>
          </p:nvPr>
        </p:nvSpPr>
        <p:spPr>
          <a:xfrm>
            <a:off x="1524000" y="3656862"/>
            <a:ext cx="9144000" cy="1655762"/>
          </a:xfrm>
        </p:spPr>
        <p:txBody>
          <a:bodyPr/>
          <a:lstStyle/>
          <a:p>
            <a:r>
              <a:rPr lang="en-US" dirty="0"/>
              <a:t>[ 6.06 ] [ Today’s Date ] [ Instructor Name ]</a:t>
            </a:r>
          </a:p>
        </p:txBody>
      </p:sp>
    </p:spTree>
    <p:custDataLst>
      <p:tags r:id="rId1"/>
    </p:custDataLst>
    <p:extLst>
      <p:ext uri="{BB962C8B-B14F-4D97-AF65-F5344CB8AC3E}">
        <p14:creationId xmlns:p14="http://schemas.microsoft.com/office/powerpoint/2010/main" val="546057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Has-A Review</a:t>
            </a:r>
          </a:p>
        </p:txBody>
      </p:sp>
      <p:sp>
        <p:nvSpPr>
          <p:cNvPr id="3" name="Content Placeholder 2"/>
          <p:cNvSpPr>
            <a:spLocks noGrp="1"/>
          </p:cNvSpPr>
          <p:nvPr>
            <p:ph idx="1"/>
          </p:nvPr>
        </p:nvSpPr>
        <p:spPr>
          <a:xfrm>
            <a:off x="584200" y="1435503"/>
            <a:ext cx="11018520" cy="4567404"/>
          </a:xfrm>
        </p:spPr>
        <p:txBody>
          <a:bodyPr/>
          <a:lstStyle/>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public class Vehicle{}</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public class Speed{}</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public class Van extends Vehicle {</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private Speed </a:t>
            </a:r>
            <a:r>
              <a:rPr kumimoji="0" lang="en-US" sz="28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sp</a:t>
            </a: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indent="0">
              <a:buNone/>
            </a:pPr>
            <a:r>
              <a:rPr kumimoji="0" lang="en-US" sz="2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indent="0">
              <a:buNone/>
            </a:pPr>
            <a:endParaRPr lang="en-US" dirty="0">
              <a:solidFill>
                <a:srgbClr val="000000"/>
              </a:solidFill>
              <a:latin typeface="Courier New" panose="02070309020205020404" pitchFamily="49" charset="0"/>
              <a:cs typeface="Courier New" panose="02070309020205020404" pitchFamily="49" charset="0"/>
            </a:endParaRPr>
          </a:p>
          <a:p>
            <a:pPr marL="0" indent="0">
              <a:buNone/>
            </a:pPr>
            <a:r>
              <a:rPr lang="en-US" dirty="0"/>
              <a:t>Class </a:t>
            </a:r>
            <a:r>
              <a:rPr lang="en-US" dirty="0">
                <a:latin typeface="Courier New" panose="02070309020205020404" pitchFamily="49" charset="0"/>
                <a:cs typeface="Courier New" panose="02070309020205020404" pitchFamily="49" charset="0"/>
              </a:rPr>
              <a:t>Van</a:t>
            </a:r>
            <a:r>
              <a:rPr lang="en-US" dirty="0"/>
              <a:t> Has-A </a:t>
            </a:r>
            <a:r>
              <a:rPr lang="en-US" dirty="0">
                <a:latin typeface="Courier New" panose="02070309020205020404" pitchFamily="49" charset="0"/>
                <a:cs typeface="Courier New" panose="02070309020205020404" pitchFamily="49" charset="0"/>
              </a:rPr>
              <a:t>Speed</a:t>
            </a:r>
            <a:r>
              <a:rPr lang="en-US" dirty="0"/>
              <a:t>. </a:t>
            </a:r>
          </a:p>
          <a:p>
            <a:pPr marL="0" indent="0">
              <a:buNone/>
            </a:pPr>
            <a:r>
              <a:rPr lang="en-US" dirty="0"/>
              <a:t>By having a separate class for </a:t>
            </a:r>
            <a:r>
              <a:rPr lang="en-US" dirty="0">
                <a:latin typeface="Courier New" panose="02070309020205020404" pitchFamily="49" charset="0"/>
                <a:cs typeface="Courier New" panose="02070309020205020404" pitchFamily="49" charset="0"/>
              </a:rPr>
              <a:t>Speed </a:t>
            </a:r>
            <a:r>
              <a:rPr lang="en-US" dirty="0"/>
              <a:t>it possible to reuse the Speed class in multiple applications</a:t>
            </a:r>
          </a:p>
        </p:txBody>
      </p:sp>
    </p:spTree>
    <p:custDataLst>
      <p:tags r:id="rId1"/>
    </p:custDataLst>
    <p:extLst>
      <p:ext uri="{BB962C8B-B14F-4D97-AF65-F5344CB8AC3E}">
        <p14:creationId xmlns:p14="http://schemas.microsoft.com/office/powerpoint/2010/main" val="1214770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limitations to inheritance?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Can we inherit code from more than one superclass?</a:t>
            </a:r>
          </a:p>
          <a:p>
            <a:pPr marL="0" indent="0">
              <a:buNone/>
            </a:pPr>
            <a:endParaRPr lang="en-US" dirty="0"/>
          </a:p>
          <a:p>
            <a:pPr marL="0" indent="0">
              <a:buNone/>
            </a:pPr>
            <a:r>
              <a:rPr lang="en-US" dirty="0"/>
              <a:t>Can we have an is-a relationship or polymorphism without giving the subclass access to our code?</a:t>
            </a:r>
          </a:p>
        </p:txBody>
      </p:sp>
    </p:spTree>
    <p:custDataLst>
      <p:tags r:id="rId1"/>
    </p:custDataLst>
    <p:extLst>
      <p:ext uri="{BB962C8B-B14F-4D97-AF65-F5344CB8AC3E}">
        <p14:creationId xmlns:p14="http://schemas.microsoft.com/office/powerpoint/2010/main" val="2148410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Interfaces</a:t>
            </a:r>
          </a:p>
        </p:txBody>
      </p:sp>
      <p:sp>
        <p:nvSpPr>
          <p:cNvPr id="3" name="Content Placeholder 2"/>
          <p:cNvSpPr>
            <a:spLocks noGrp="1"/>
          </p:cNvSpPr>
          <p:nvPr>
            <p:ph idx="1"/>
          </p:nvPr>
        </p:nvSpPr>
        <p:spPr/>
        <p:txBody>
          <a:bodyPr/>
          <a:lstStyle/>
          <a:p>
            <a:pPr marL="0" indent="0">
              <a:buNone/>
            </a:pPr>
            <a:r>
              <a:rPr lang="en-US" dirty="0"/>
              <a:t>Offer a means to share a common </a:t>
            </a:r>
            <a:r>
              <a:rPr lang="en-US" i="1" dirty="0" err="1"/>
              <a:t>supertype</a:t>
            </a:r>
            <a:r>
              <a:rPr lang="en-US" dirty="0"/>
              <a:t> without sharing the code.</a:t>
            </a:r>
          </a:p>
          <a:p>
            <a:pPr marL="0" indent="0">
              <a:buNone/>
            </a:pPr>
            <a:endParaRPr lang="en-US" dirty="0"/>
          </a:p>
          <a:p>
            <a:pPr marL="0" indent="0">
              <a:buNone/>
            </a:pPr>
            <a:r>
              <a:rPr lang="en-US" dirty="0"/>
              <a:t>An interface consists of a set of method declarations without bodies.</a:t>
            </a:r>
          </a:p>
          <a:p>
            <a:pPr marL="0" indent="0">
              <a:buNone/>
            </a:pPr>
            <a:endParaRPr lang="en-US" dirty="0"/>
          </a:p>
          <a:p>
            <a:pPr marL="0" indent="0">
              <a:buNone/>
            </a:pPr>
            <a:r>
              <a:rPr lang="en-US" dirty="0"/>
              <a:t>A promise of behavior; methods are declared but not defined.</a:t>
            </a:r>
          </a:p>
          <a:p>
            <a:pPr marL="0" indent="0">
              <a:buNone/>
            </a:pPr>
            <a:r>
              <a:rPr lang="en-US" dirty="0"/>
              <a:t>	The method will be defined in the subclass.</a:t>
            </a:r>
          </a:p>
          <a:p>
            <a:pPr marL="0" indent="0">
              <a:buNone/>
            </a:pPr>
            <a:r>
              <a:rPr lang="en-US" dirty="0"/>
              <a:t>	An error will be thrown if you don’t define the method.</a:t>
            </a:r>
          </a:p>
        </p:txBody>
      </p:sp>
    </p:spTree>
    <p:custDataLst>
      <p:tags r:id="rId1"/>
    </p:custDataLst>
    <p:extLst>
      <p:ext uri="{BB962C8B-B14F-4D97-AF65-F5344CB8AC3E}">
        <p14:creationId xmlns:p14="http://schemas.microsoft.com/office/powerpoint/2010/main" val="111257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1580" y="770952"/>
            <a:ext cx="5189973" cy="4338203"/>
          </a:xfrm>
          <a:prstGeom prst="rect">
            <a:avLst/>
          </a:prstGeom>
        </p:spPr>
      </p:pic>
      <p:pic>
        <p:nvPicPr>
          <p:cNvPr id="5" name="Picture 4"/>
          <p:cNvPicPr>
            <a:picLocks noChangeAspect="1"/>
          </p:cNvPicPr>
          <p:nvPr/>
        </p:nvPicPr>
        <p:blipFill>
          <a:blip r:embed="rId4"/>
          <a:stretch>
            <a:fillRect/>
          </a:stretch>
        </p:blipFill>
        <p:spPr>
          <a:xfrm>
            <a:off x="5701553" y="770952"/>
            <a:ext cx="5945934" cy="3907809"/>
          </a:xfrm>
          <a:prstGeom prst="rect">
            <a:avLst/>
          </a:prstGeom>
        </p:spPr>
      </p:pic>
    </p:spTree>
    <p:custDataLst>
      <p:tags r:id="rId1"/>
    </p:custDataLst>
    <p:extLst>
      <p:ext uri="{BB962C8B-B14F-4D97-AF65-F5344CB8AC3E}">
        <p14:creationId xmlns:p14="http://schemas.microsoft.com/office/powerpoint/2010/main" val="126146317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in practice:</a:t>
            </a:r>
          </a:p>
        </p:txBody>
      </p:sp>
      <p:grpSp>
        <p:nvGrpSpPr>
          <p:cNvPr id="4" name="Group 3"/>
          <p:cNvGrpSpPr/>
          <p:nvPr/>
        </p:nvGrpSpPr>
        <p:grpSpPr>
          <a:xfrm>
            <a:off x="1318157" y="2222695"/>
            <a:ext cx="10035648" cy="3791244"/>
            <a:chOff x="0" y="0"/>
            <a:chExt cx="5143500" cy="1943100"/>
          </a:xfrm>
        </p:grpSpPr>
        <p:sp>
          <p:nvSpPr>
            <p:cNvPr id="5" name="Text Box 11"/>
            <p:cNvSpPr txBox="1"/>
            <p:nvPr/>
          </p:nvSpPr>
          <p:spPr>
            <a:xfrm>
              <a:off x="422910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Edible</a:t>
              </a:r>
              <a:endParaRPr lang="en-US" sz="2800">
                <a:effectLst/>
                <a:ea typeface="Calibri" panose="020F0502020204030204" pitchFamily="34" charset="0"/>
                <a:cs typeface="Times New Roman" panose="02020603050405020304" pitchFamily="18" charset="0"/>
              </a:endParaRPr>
            </a:p>
          </p:txBody>
        </p:sp>
        <p:sp>
          <p:nvSpPr>
            <p:cNvPr id="6" name="Text Box 13"/>
            <p:cNvSpPr txBox="1"/>
            <p:nvPr/>
          </p:nvSpPr>
          <p:spPr>
            <a:xfrm>
              <a:off x="274320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Greasy</a:t>
              </a:r>
              <a:endParaRPr lang="en-US" sz="1200">
                <a:effectLst/>
                <a:ea typeface="Calibri" panose="020F0502020204030204" pitchFamily="34" charset="0"/>
                <a:cs typeface="Times New Roman" panose="02020603050405020304" pitchFamily="18" charset="0"/>
              </a:endParaRPr>
            </a:p>
          </p:txBody>
        </p:sp>
        <p:sp>
          <p:nvSpPr>
            <p:cNvPr id="7" name="Text Box 14"/>
            <p:cNvSpPr txBox="1"/>
            <p:nvPr/>
          </p:nvSpPr>
          <p:spPr>
            <a:xfrm>
              <a:off x="137160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Aromatic</a:t>
              </a:r>
              <a:endParaRPr lang="en-US" sz="1200">
                <a:effectLst/>
                <a:ea typeface="Calibri" panose="020F0502020204030204" pitchFamily="34" charset="0"/>
                <a:cs typeface="Times New Roman" panose="02020603050405020304" pitchFamily="18" charset="0"/>
              </a:endParaRPr>
            </a:p>
          </p:txBody>
        </p:sp>
        <p:sp>
          <p:nvSpPr>
            <p:cNvPr id="8" name="Text Box 18"/>
            <p:cNvSpPr txBox="1"/>
            <p:nvPr/>
          </p:nvSpPr>
          <p:spPr>
            <a:xfrm>
              <a:off x="1600200" y="0"/>
              <a:ext cx="914400" cy="342900"/>
            </a:xfrm>
            <a:prstGeom prst="rect">
              <a:avLst/>
            </a:prstGeom>
            <a:noFill/>
            <a:ln>
              <a:solidFill>
                <a:srgbClr val="000000"/>
              </a:solidFill>
              <a:prstDash val="solid"/>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Pork</a:t>
              </a:r>
              <a:endParaRPr lang="en-US" sz="2800">
                <a:effectLst/>
                <a:ea typeface="Calibri" panose="020F0502020204030204" pitchFamily="34" charset="0"/>
                <a:cs typeface="Times New Roman" panose="02020603050405020304" pitchFamily="18" charset="0"/>
              </a:endParaRPr>
            </a:p>
          </p:txBody>
        </p:sp>
        <p:sp>
          <p:nvSpPr>
            <p:cNvPr id="9" name="Text Box 19"/>
            <p:cNvSpPr txBox="1"/>
            <p:nvPr/>
          </p:nvSpPr>
          <p:spPr>
            <a:xfrm>
              <a:off x="914400" y="685165"/>
              <a:ext cx="914400" cy="342900"/>
            </a:xfrm>
            <a:prstGeom prst="rect">
              <a:avLst/>
            </a:prstGeom>
            <a:noFill/>
            <a:ln>
              <a:solidFill>
                <a:srgbClr val="000000"/>
              </a:solidFill>
              <a:prstDash val="solid"/>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Bacon</a:t>
              </a:r>
              <a:endParaRPr lang="en-US" sz="2800">
                <a:effectLst/>
                <a:ea typeface="Calibri" panose="020F0502020204030204" pitchFamily="34" charset="0"/>
                <a:cs typeface="Times New Roman" panose="02020603050405020304" pitchFamily="18" charset="0"/>
              </a:endParaRPr>
            </a:p>
          </p:txBody>
        </p:sp>
        <p:cxnSp>
          <p:nvCxnSpPr>
            <p:cNvPr id="10" name="Straight Arrow Connector 9"/>
            <p:cNvCxnSpPr/>
            <p:nvPr/>
          </p:nvCxnSpPr>
          <p:spPr>
            <a:xfrm flipV="1">
              <a:off x="1371600" y="342900"/>
              <a:ext cx="342900" cy="342900"/>
            </a:xfrm>
            <a:prstGeom prst="straightConnector1">
              <a:avLst/>
            </a:prstGeom>
            <a:ln>
              <a:headEnd type="arrow"/>
              <a:tailEnd type="none"/>
            </a:ln>
            <a:effectLst/>
          </p:spPr>
          <p:style>
            <a:lnRef idx="2">
              <a:schemeClr val="dk1"/>
            </a:lnRef>
            <a:fillRef idx="0">
              <a:schemeClr val="dk1"/>
            </a:fillRef>
            <a:effectRef idx="1">
              <a:schemeClr val="dk1"/>
            </a:effectRef>
            <a:fontRef idx="minor">
              <a:schemeClr val="tx1"/>
            </a:fontRef>
          </p:style>
        </p:cxnSp>
        <p:sp>
          <p:nvSpPr>
            <p:cNvPr id="11" name="Text Box 24"/>
            <p:cNvSpPr txBox="1"/>
            <p:nvPr/>
          </p:nvSpPr>
          <p:spPr>
            <a:xfrm>
              <a:off x="2400300" y="685165"/>
              <a:ext cx="914400" cy="342900"/>
            </a:xfrm>
            <a:prstGeom prst="rect">
              <a:avLst/>
            </a:prstGeom>
            <a:noFill/>
            <a:ln>
              <a:solidFill>
                <a:srgbClr val="000000"/>
              </a:solidFill>
              <a:prstDash val="solid"/>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Lard</a:t>
              </a:r>
              <a:endParaRPr lang="en-US" sz="1200">
                <a:effectLst/>
                <a:ea typeface="Calibri" panose="020F0502020204030204" pitchFamily="34" charset="0"/>
                <a:cs typeface="Times New Roman" panose="02020603050405020304" pitchFamily="18" charset="0"/>
              </a:endParaRPr>
            </a:p>
          </p:txBody>
        </p:sp>
        <p:cxnSp>
          <p:nvCxnSpPr>
            <p:cNvPr id="12" name="Straight Arrow Connector 11"/>
            <p:cNvCxnSpPr/>
            <p:nvPr/>
          </p:nvCxnSpPr>
          <p:spPr>
            <a:xfrm flipH="1" flipV="1">
              <a:off x="2171700" y="342900"/>
              <a:ext cx="685800" cy="342900"/>
            </a:xfrm>
            <a:prstGeom prst="straightConnector1">
              <a:avLst/>
            </a:prstGeom>
            <a:ln>
              <a:headEnd type="arrow"/>
              <a:tailEnd type="none"/>
            </a:ln>
            <a:effectLst/>
          </p:spPr>
          <p:style>
            <a:lnRef idx="2">
              <a:schemeClr val="dk1"/>
            </a:lnRef>
            <a:fillRef idx="0">
              <a:schemeClr val="dk1"/>
            </a:fillRef>
            <a:effectRef idx="1">
              <a:schemeClr val="dk1"/>
            </a:effectRef>
            <a:fontRef idx="minor">
              <a:schemeClr val="tx1"/>
            </a:fontRef>
          </p:style>
        </p:cxnSp>
        <p:sp>
          <p:nvSpPr>
            <p:cNvPr id="13" name="Text Box 26"/>
            <p:cNvSpPr txBox="1"/>
            <p:nvPr/>
          </p:nvSpPr>
          <p:spPr>
            <a:xfrm>
              <a:off x="0" y="1600200"/>
              <a:ext cx="914400" cy="342900"/>
            </a:xfrm>
            <a:prstGeom prst="rect">
              <a:avLst/>
            </a:prstGeom>
            <a:noFill/>
            <a:ln>
              <a:solidFill>
                <a:srgbClr val="000000"/>
              </a:solidFill>
              <a:prstDash val="sysDash"/>
              <a:headEnd type="arrow"/>
              <a:tailEnd type="none"/>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2800">
                  <a:effectLst/>
                  <a:latin typeface="Calibri Light" panose="020F0302020204030204" pitchFamily="34" charset="0"/>
                  <a:ea typeface="Calibri" panose="020F0502020204030204" pitchFamily="34" charset="0"/>
                  <a:cs typeface="Times New Roman" panose="02020603050405020304" pitchFamily="18" charset="0"/>
                </a:rPr>
                <a:t>Salty</a:t>
              </a:r>
              <a:endParaRPr lang="en-US" sz="1200">
                <a:effectLst/>
                <a:ea typeface="Calibri" panose="020F0502020204030204" pitchFamily="34" charset="0"/>
                <a:cs typeface="Times New Roman" panose="02020603050405020304" pitchFamily="18" charset="0"/>
              </a:endParaRPr>
            </a:p>
          </p:txBody>
        </p:sp>
        <p:cxnSp>
          <p:nvCxnSpPr>
            <p:cNvPr id="14" name="Straight Arrow Connector 13"/>
            <p:cNvCxnSpPr/>
            <p:nvPr/>
          </p:nvCxnSpPr>
          <p:spPr>
            <a:xfrm flipV="1">
              <a:off x="571500" y="1040130"/>
              <a:ext cx="5715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flipV="1">
              <a:off x="1485900" y="1040130"/>
              <a:ext cx="3429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H="1" flipV="1">
              <a:off x="1828800" y="1040130"/>
              <a:ext cx="11430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flipV="1">
              <a:off x="3200400" y="1040130"/>
              <a:ext cx="1143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314700" y="1040130"/>
              <a:ext cx="1257300" cy="5715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H="1" flipV="1">
              <a:off x="1828800" y="925830"/>
              <a:ext cx="2514600" cy="685800"/>
            </a:xfrm>
            <a:prstGeom prst="straightConnector1">
              <a:avLst/>
            </a:prstGeom>
            <a:ln>
              <a:prstDash val="sysDash"/>
              <a:headEnd type="arrow"/>
              <a:tailEnd type="none"/>
            </a:ln>
            <a:effectLst/>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493658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Interfaces</a:t>
            </a:r>
          </a:p>
        </p:txBody>
      </p:sp>
      <p:sp>
        <p:nvSpPr>
          <p:cNvPr id="3" name="Content Placeholder 2"/>
          <p:cNvSpPr>
            <a:spLocks noGrp="1"/>
          </p:cNvSpPr>
          <p:nvPr>
            <p:ph idx="1"/>
          </p:nvPr>
        </p:nvSpPr>
        <p:spPr>
          <a:xfrm>
            <a:off x="584200" y="1435503"/>
            <a:ext cx="11018520" cy="4426678"/>
          </a:xfrm>
        </p:spPr>
        <p:txBody>
          <a:bodyPr>
            <a:normAutofit/>
          </a:bodyPr>
          <a:lstStyle/>
          <a:p>
            <a:pPr marL="0" indent="0">
              <a:buNone/>
            </a:pPr>
            <a:r>
              <a:rPr lang="en-US" sz="1400" dirty="0">
                <a:latin typeface="Courier New" panose="02070309020205020404" pitchFamily="49" charset="0"/>
                <a:cs typeface="Courier New" panose="02070309020205020404" pitchFamily="49" charset="0"/>
              </a:rPr>
              <a:t>public interface Salty{</a:t>
            </a:r>
          </a:p>
          <a:p>
            <a:pPr marL="0" indent="0">
              <a:buNone/>
            </a:pPr>
            <a:r>
              <a:rPr lang="en-US" sz="1400" dirty="0">
                <a:latin typeface="Courier New" panose="02070309020205020404" pitchFamily="49" charset="0"/>
                <a:cs typeface="Courier New" panose="02070309020205020404" pitchFamily="49" charset="0"/>
              </a:rPr>
              <a:t>	double </a:t>
            </a:r>
            <a:r>
              <a:rPr lang="en-US" sz="1400" dirty="0" err="1">
                <a:latin typeface="Courier New" panose="02070309020205020404" pitchFamily="49" charset="0"/>
                <a:cs typeface="Courier New" panose="02070309020205020404" pitchFamily="49" charset="0"/>
              </a:rPr>
              <a:t>sodiumContent</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anose="05000000000000000000" pitchFamily="2" charset="2"/>
              </a:rPr>
              <a:t></a:t>
            </a:r>
            <a:r>
              <a:rPr lang="en-US" sz="1400" dirty="0">
                <a:latin typeface="Courier New" panose="02070309020205020404" pitchFamily="49" charset="0"/>
                <a:cs typeface="Courier New" panose="02070309020205020404" pitchFamily="49" charset="0"/>
              </a:rPr>
              <a:t>this is a promise to implement the </a:t>
            </a:r>
            <a:r>
              <a:rPr lang="en-US" sz="1400" dirty="0" err="1">
                <a:latin typeface="Courier New" panose="02070309020205020404" pitchFamily="49" charset="0"/>
                <a:cs typeface="Courier New" panose="02070309020205020404" pitchFamily="49" charset="0"/>
              </a:rPr>
              <a:t>sodiumContent</a:t>
            </a: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in the class that implements the Salty interface.</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public interface Aromatic{</a:t>
            </a:r>
          </a:p>
          <a:p>
            <a:pPr marL="0" indent="0">
              <a:buNone/>
            </a:pPr>
            <a:r>
              <a:rPr lang="en-US" sz="1400" dirty="0">
                <a:latin typeface="Courier New" panose="02070309020205020404" pitchFamily="49" charset="0"/>
                <a:cs typeface="Courier New" panose="02070309020205020404" pitchFamily="49" charset="0"/>
              </a:rPr>
              <a:t>	String </a:t>
            </a:r>
            <a:r>
              <a:rPr lang="en-US" sz="1400" dirty="0" err="1">
                <a:latin typeface="Courier New" panose="02070309020205020404" pitchFamily="49" charset="0"/>
                <a:cs typeface="Courier New" panose="02070309020205020404" pitchFamily="49" charset="0"/>
              </a:rPr>
              <a:t>describeAroma</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anose="05000000000000000000" pitchFamily="2" charset="2"/>
              </a:rPr>
              <a:t></a:t>
            </a:r>
            <a:r>
              <a:rPr lang="en-US" sz="1400" dirty="0">
                <a:latin typeface="Courier New" panose="02070309020205020404" pitchFamily="49" charset="0"/>
                <a:cs typeface="Courier New" panose="02070309020205020404" pitchFamily="49" charset="0"/>
              </a:rPr>
              <a:t> Notice the lack of “public”! Public is </a:t>
            </a:r>
            <a:r>
              <a:rPr lang="en-US" sz="1400" i="1" dirty="0">
                <a:latin typeface="Courier New" panose="02070309020205020404" pitchFamily="49" charset="0"/>
                <a:cs typeface="Courier New" panose="02070309020205020404" pitchFamily="49" charset="0"/>
              </a:rPr>
              <a:t>assumed</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public interface Greasy{</a:t>
            </a:r>
          </a:p>
          <a:p>
            <a:pPr marL="0" indent="0">
              <a:buNone/>
            </a:pPr>
            <a:r>
              <a:rPr lang="en-US" sz="1400" dirty="0">
                <a:latin typeface="Courier New" panose="02070309020205020404" pitchFamily="49" charset="0"/>
                <a:cs typeface="Courier New" panose="02070309020205020404" pitchFamily="49" charset="0"/>
              </a:rPr>
              <a:t>	double </a:t>
            </a:r>
            <a:r>
              <a:rPr lang="en-US" sz="1400" dirty="0" err="1">
                <a:latin typeface="Courier New" panose="02070309020205020404" pitchFamily="49" charset="0"/>
                <a:cs typeface="Courier New" panose="02070309020205020404" pitchFamily="49" charset="0"/>
              </a:rPr>
              <a:t>amountOfGreaseInMg</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anose="05000000000000000000" pitchFamily="2" charset="2"/>
              </a:rPr>
              <a:t></a:t>
            </a:r>
            <a:r>
              <a:rPr lang="en-US" sz="1400" dirty="0">
                <a:latin typeface="Courier New" panose="02070309020205020404" pitchFamily="49" charset="0"/>
                <a:cs typeface="Courier New" panose="02070309020205020404" pitchFamily="49" charset="0"/>
              </a:rPr>
              <a:t>point out that interfaces look just like classes</a:t>
            </a:r>
          </a:p>
          <a:p>
            <a:pPr marL="0" indent="0">
              <a:buNone/>
            </a:pPr>
            <a:r>
              <a:rPr lang="en-US" sz="1400" dirty="0">
                <a:latin typeface="Courier New" panose="02070309020205020404" pitchFamily="49" charset="0"/>
                <a:cs typeface="Courier New" panose="02070309020205020404" pitchFamily="49" charset="0"/>
              </a:rPr>
              <a:t>}					but without fields or method bodies</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public interface Edible{</a:t>
            </a:r>
          </a:p>
          <a:p>
            <a:pPr marL="0" indent="0">
              <a:buNone/>
            </a:pPr>
            <a:r>
              <a:rPr lang="en-US" sz="1400" dirty="0">
                <a:latin typeface="Courier New" panose="02070309020205020404" pitchFamily="49" charset="0"/>
                <a:cs typeface="Courier New" panose="02070309020205020404" pitchFamily="49" charset="0"/>
              </a:rPr>
              <a:t>	double calories();</a:t>
            </a:r>
          </a:p>
          <a:p>
            <a:pPr marL="0" indent="0">
              <a:buNone/>
            </a:pPr>
            <a:r>
              <a:rPr lang="en-US" sz="1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474555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Interfaces</a:t>
            </a:r>
          </a:p>
        </p:txBody>
      </p:sp>
      <p:sp>
        <p:nvSpPr>
          <p:cNvPr id="3" name="Content Placeholder 2"/>
          <p:cNvSpPr>
            <a:spLocks noGrp="1"/>
          </p:cNvSpPr>
          <p:nvPr>
            <p:ph idx="1"/>
          </p:nvPr>
        </p:nvSpPr>
        <p:spPr>
          <a:xfrm>
            <a:off x="838199" y="1825625"/>
            <a:ext cx="10660529" cy="4351338"/>
          </a:xfrm>
        </p:spPr>
        <p:txBody>
          <a:bodyPr>
            <a:normAutofit/>
          </a:bodyPr>
          <a:lstStyle/>
          <a:p>
            <a:pPr marL="0" indent="0">
              <a:buNone/>
            </a:pPr>
            <a:r>
              <a:rPr lang="en-US" sz="1800" dirty="0">
                <a:latin typeface="Courier New" panose="02070309020205020404" pitchFamily="49" charset="0"/>
                <a:cs typeface="Courier New" panose="02070309020205020404" pitchFamily="49" charset="0"/>
              </a:rPr>
              <a:t>public class Bacon extends Pork implements Salty, Aromatic, Greasy, Edible {</a:t>
            </a:r>
          </a:p>
          <a:p>
            <a:pPr marL="0" indent="0">
              <a:buNone/>
            </a:pPr>
            <a:r>
              <a:rPr lang="en-US" sz="1800" dirty="0">
                <a:latin typeface="Courier New" panose="02070309020205020404" pitchFamily="49" charset="0"/>
                <a:cs typeface="Courier New" panose="02070309020205020404" pitchFamily="49" charset="0"/>
              </a:rPr>
              <a:t>	private double </a:t>
            </a:r>
            <a:r>
              <a:rPr lang="en-US" sz="1800" dirty="0" err="1">
                <a:latin typeface="Courier New" panose="02070309020205020404" pitchFamily="49" charset="0"/>
                <a:cs typeface="Courier New" panose="02070309020205020404" pitchFamily="49" charset="0"/>
              </a:rPr>
              <a:t>amountInKg</a:t>
            </a:r>
            <a:r>
              <a:rPr lang="en-US" sz="1800" dirty="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public Bacon(double amount){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amountInKg</a:t>
            </a:r>
            <a:r>
              <a:rPr lang="en-US" sz="1800" dirty="0">
                <a:latin typeface="Courier New" panose="02070309020205020404" pitchFamily="49" charset="0"/>
                <a:cs typeface="Courier New" panose="02070309020205020404" pitchFamily="49" charset="0"/>
              </a:rPr>
              <a:t> = amount;</a:t>
            </a:r>
          </a:p>
          <a:p>
            <a:pPr marL="0" indent="0">
              <a:buNone/>
            </a:pPr>
            <a:r>
              <a:rPr lang="en-US" sz="1800" dirty="0">
                <a:latin typeface="Courier New" panose="02070309020205020404" pitchFamily="49" charset="0"/>
                <a:cs typeface="Courier New" panose="02070309020205020404" pitchFamily="49" charset="0"/>
              </a:rPr>
              <a:t>	}</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public double calories(){</a:t>
            </a:r>
          </a:p>
          <a:p>
            <a:pPr marL="0" indent="0">
              <a:buNone/>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amountInKg</a:t>
            </a:r>
            <a:r>
              <a:rPr lang="en-US" sz="1800" dirty="0">
                <a:latin typeface="Courier New" panose="02070309020205020404" pitchFamily="49" charset="0"/>
                <a:cs typeface="Courier New" panose="02070309020205020404" pitchFamily="49" charset="0"/>
              </a:rPr>
              <a:t> * CALORIES_PER_KG_OF_BACON;</a:t>
            </a:r>
          </a:p>
          <a:p>
            <a:pPr marL="0" indent="0">
              <a:buNone/>
            </a:pP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094721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Activity</a:t>
            </a:r>
          </a:p>
        </p:txBody>
      </p:sp>
      <p:sp>
        <p:nvSpPr>
          <p:cNvPr id="3" name="Content Placeholder 2"/>
          <p:cNvSpPr>
            <a:spLocks noGrp="1"/>
          </p:cNvSpPr>
          <p:nvPr>
            <p:ph idx="1"/>
          </p:nvPr>
        </p:nvSpPr>
        <p:spPr>
          <a:xfrm>
            <a:off x="584200" y="1435503"/>
            <a:ext cx="11018520" cy="4493538"/>
          </a:xfrm>
        </p:spPr>
        <p:txBody>
          <a:bodyPr/>
          <a:lstStyle/>
          <a:p>
            <a:pPr marL="0" indent="0">
              <a:buNone/>
            </a:pPr>
            <a:r>
              <a:rPr lang="en-US" dirty="0"/>
              <a:t>[Delete the activities you are not using]</a:t>
            </a:r>
          </a:p>
          <a:p>
            <a:pPr marL="0" indent="0">
              <a:buNone/>
            </a:pPr>
            <a:r>
              <a:rPr lang="en-US" sz="2000" dirty="0"/>
              <a:t>Subclasses: Red, Orange, Yellow, Green, Blue</a:t>
            </a:r>
          </a:p>
          <a:p>
            <a:pPr marL="0" indent="0">
              <a:buNone/>
            </a:pPr>
            <a:r>
              <a:rPr lang="en-US" sz="2000" dirty="0"/>
              <a:t>Interface: color</a:t>
            </a:r>
          </a:p>
          <a:p>
            <a:pPr marL="0" indent="0">
              <a:buNone/>
            </a:pPr>
            <a:r>
              <a:rPr lang="en-US" sz="2000" dirty="0"/>
              <a:t>Sample Methods: double </a:t>
            </a:r>
            <a:r>
              <a:rPr lang="en-US" sz="2000" dirty="0" err="1"/>
              <a:t>wavelengthInNm</a:t>
            </a:r>
            <a:r>
              <a:rPr lang="en-US" sz="2000" dirty="0"/>
              <a:t>, Boolean </a:t>
            </a:r>
            <a:r>
              <a:rPr lang="en-US" sz="2000" dirty="0" err="1"/>
              <a:t>isPrimaryColor</a:t>
            </a:r>
            <a:endParaRPr lang="en-US" sz="2000" dirty="0"/>
          </a:p>
          <a:p>
            <a:pPr marL="0" indent="0">
              <a:buNone/>
            </a:pPr>
            <a:endParaRPr lang="en-US" sz="2000" dirty="0"/>
          </a:p>
          <a:p>
            <a:pPr marL="0" indent="0">
              <a:buNone/>
            </a:pPr>
            <a:r>
              <a:rPr lang="en-US" sz="2000" dirty="0"/>
              <a:t>Subclasses: Wood, Brick, Adobe, Stone, Canvas</a:t>
            </a:r>
          </a:p>
          <a:p>
            <a:pPr marL="0" indent="0">
              <a:buNone/>
            </a:pPr>
            <a:r>
              <a:rPr lang="en-US" sz="2000" dirty="0"/>
              <a:t>Interface: </a:t>
            </a:r>
            <a:r>
              <a:rPr lang="en-US" sz="2000" dirty="0" err="1"/>
              <a:t>buildingMaterial</a:t>
            </a:r>
            <a:endParaRPr lang="en-US" sz="2000" dirty="0"/>
          </a:p>
          <a:p>
            <a:pPr marL="0" indent="0">
              <a:buNone/>
            </a:pPr>
            <a:r>
              <a:rPr lang="en-US" sz="2000" dirty="0"/>
              <a:t>Sample Methods: String </a:t>
            </a:r>
            <a:r>
              <a:rPr lang="en-US" sz="2000" dirty="0" err="1"/>
              <a:t>movableHousing</a:t>
            </a:r>
            <a:r>
              <a:rPr lang="en-US" sz="2000" dirty="0"/>
              <a:t>, double </a:t>
            </a:r>
            <a:r>
              <a:rPr lang="en-US" sz="2000" dirty="0" err="1"/>
              <a:t>costPerLb</a:t>
            </a:r>
            <a:endParaRPr lang="en-US" sz="2000" dirty="0"/>
          </a:p>
          <a:p>
            <a:pPr marL="0" indent="0">
              <a:buNone/>
            </a:pPr>
            <a:endParaRPr lang="en-US" sz="2000" dirty="0"/>
          </a:p>
          <a:p>
            <a:pPr marL="0" indent="0">
              <a:buNone/>
            </a:pPr>
            <a:r>
              <a:rPr lang="en-US" sz="2000" dirty="0"/>
              <a:t>Subclasses: Boeing 747, Pheasant, </a:t>
            </a:r>
            <a:r>
              <a:rPr lang="en-US" sz="2000" dirty="0" err="1"/>
              <a:t>PaperAirplane</a:t>
            </a:r>
            <a:r>
              <a:rPr lang="en-US" sz="2000" dirty="0"/>
              <a:t>, Cannonball</a:t>
            </a:r>
          </a:p>
          <a:p>
            <a:pPr marL="0" indent="0">
              <a:buNone/>
            </a:pPr>
            <a:r>
              <a:rPr lang="en-US" sz="2000" dirty="0"/>
              <a:t>Interface: flies</a:t>
            </a:r>
          </a:p>
          <a:p>
            <a:pPr marL="0" indent="0">
              <a:buNone/>
            </a:pPr>
            <a:r>
              <a:rPr lang="en-US" sz="2000" dirty="0"/>
              <a:t>Sample Methods: </a:t>
            </a:r>
            <a:r>
              <a:rPr lang="en-US" sz="2000" dirty="0" err="1"/>
              <a:t>getMaximumAltitude</a:t>
            </a:r>
            <a:r>
              <a:rPr lang="en-US" sz="2000" dirty="0"/>
              <a:t>, </a:t>
            </a:r>
            <a:r>
              <a:rPr lang="en-US" sz="2000" dirty="0" err="1"/>
              <a:t>getRange</a:t>
            </a:r>
            <a:r>
              <a:rPr lang="en-US" sz="2000" dirty="0"/>
              <a:t>, </a:t>
            </a:r>
            <a:r>
              <a:rPr lang="en-US" sz="2000" dirty="0" err="1"/>
              <a:t>getSpeed</a:t>
            </a:r>
            <a:endParaRPr lang="en-US" sz="2000" dirty="0"/>
          </a:p>
        </p:txBody>
      </p:sp>
    </p:spTree>
    <p:custDataLst>
      <p:tags r:id="rId1"/>
    </p:custDataLst>
    <p:extLst>
      <p:ext uri="{BB962C8B-B14F-4D97-AF65-F5344CB8AC3E}">
        <p14:creationId xmlns:p14="http://schemas.microsoft.com/office/powerpoint/2010/main" val="35145586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a:t>
            </a:r>
            <a:endParaRPr lang="en-US" dirty="0"/>
          </a:p>
        </p:txBody>
      </p:sp>
      <p:sp>
        <p:nvSpPr>
          <p:cNvPr id="3" name="Content Placeholder 2"/>
          <p:cNvSpPr>
            <a:spLocks noGrp="1"/>
          </p:cNvSpPr>
          <p:nvPr>
            <p:ph idx="1"/>
          </p:nvPr>
        </p:nvSpPr>
        <p:spPr>
          <a:xfrm>
            <a:off x="584200" y="1435503"/>
            <a:ext cx="11018520" cy="3877985"/>
          </a:xfrm>
        </p:spPr>
        <p:txBody>
          <a:bodyPr/>
          <a:lstStyle/>
          <a:p>
            <a:pPr marL="0" indent="0">
              <a:buNone/>
            </a:pPr>
            <a:endParaRPr lang="en-US" dirty="0"/>
          </a:p>
          <a:p>
            <a:pPr marL="0" indent="0">
              <a:buNone/>
            </a:pPr>
            <a:r>
              <a:rPr lang="en-US" dirty="0"/>
              <a:t>Students should define classes to implement as many combinations of interfaces as possible.</a:t>
            </a:r>
          </a:p>
          <a:p>
            <a:pPr marL="0" indent="0">
              <a:buNone/>
            </a:pPr>
            <a:endParaRPr lang="en-US" dirty="0"/>
          </a:p>
          <a:p>
            <a:pPr marL="0" indent="0">
              <a:buNone/>
            </a:pPr>
            <a:r>
              <a:rPr lang="en-US" dirty="0"/>
              <a:t>Students must include at least 1 method for each interface.</a:t>
            </a:r>
          </a:p>
          <a:p>
            <a:pPr marL="0" indent="0">
              <a:buNone/>
            </a:pPr>
            <a:endParaRPr lang="en-US" dirty="0"/>
          </a:p>
          <a:p>
            <a:pPr marL="0" indent="0">
              <a:buNone/>
            </a:pPr>
            <a:r>
              <a:rPr lang="en-US" dirty="0"/>
              <a:t>Each class has to implement the interface methods and include a constructor.</a:t>
            </a:r>
            <a:endParaRPr lang="en-US" sz="2000" dirty="0"/>
          </a:p>
        </p:txBody>
      </p:sp>
    </p:spTree>
    <p:custDataLst>
      <p:tags r:id="rId1"/>
    </p:custDataLst>
    <p:extLst>
      <p:ext uri="{BB962C8B-B14F-4D97-AF65-F5344CB8AC3E}">
        <p14:creationId xmlns:p14="http://schemas.microsoft.com/office/powerpoint/2010/main" val="30048251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Homework</a:t>
            </a:r>
          </a:p>
        </p:txBody>
      </p:sp>
      <p:sp>
        <p:nvSpPr>
          <p:cNvPr id="3" name="Content Placeholder 2"/>
          <p:cNvSpPr>
            <a:spLocks noGrp="1"/>
          </p:cNvSpPr>
          <p:nvPr>
            <p:ph idx="1"/>
          </p:nvPr>
        </p:nvSpPr>
        <p:spPr/>
        <p:txBody>
          <a:bodyPr>
            <a:normAutofit fontScale="55000" lnSpcReduction="20000"/>
          </a:bodyPr>
          <a:lstStyle/>
          <a:p>
            <a:pPr marL="0" indent="0">
              <a:buNone/>
            </a:pPr>
            <a:r>
              <a:rPr lang="en-US" dirty="0"/>
              <a:t>Read HW 9.6</a:t>
            </a:r>
          </a:p>
          <a:p>
            <a:pPr marL="0" indent="0">
              <a:buNone/>
            </a:pPr>
            <a:endParaRPr lang="en-US" dirty="0"/>
          </a:p>
          <a:p>
            <a:pPr marL="0" indent="0">
              <a:buNone/>
            </a:pPr>
            <a:r>
              <a:rPr lang="en-US" dirty="0"/>
              <a:t>Summarize notes in notebook for tomorrow’s notebook check</a:t>
            </a:r>
          </a:p>
          <a:p>
            <a:pPr marL="0" indent="0">
              <a:buNone/>
            </a:pPr>
            <a:endParaRPr lang="en-US" dirty="0"/>
          </a:p>
          <a:p>
            <a:pPr marL="0" indent="0">
              <a:buNone/>
            </a:pPr>
            <a:r>
              <a:rPr lang="en-US" dirty="0"/>
              <a:t>For extra credit:</a:t>
            </a:r>
          </a:p>
          <a:p>
            <a:pPr marL="0" indent="0">
              <a:buNone/>
            </a:pPr>
            <a:r>
              <a:rPr lang="en-US" dirty="0"/>
              <a:t>	Generate your own class hierarchy that demonstrates the same 	concepts illustrated by the Financial Class Hierarchy outlines in 	the book. The extra credit project is due [in one week].</a:t>
            </a:r>
          </a:p>
          <a:p>
            <a:pPr marL="0" indent="0">
              <a:buNone/>
            </a:pPr>
            <a:endParaRPr lang="en-US" dirty="0"/>
          </a:p>
        </p:txBody>
      </p:sp>
    </p:spTree>
    <p:custDataLst>
      <p:tags r:id="rId1"/>
    </p:custDataLst>
    <p:extLst>
      <p:ext uri="{BB962C8B-B14F-4D97-AF65-F5344CB8AC3E}">
        <p14:creationId xmlns:p14="http://schemas.microsoft.com/office/powerpoint/2010/main" val="1892429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77187"/>
            <a:ext cx="9144000" cy="2387600"/>
          </a:xfrm>
        </p:spPr>
        <p:txBody>
          <a:bodyPr/>
          <a:lstStyle/>
          <a:p>
            <a:r>
              <a:rPr lang="en-US" dirty="0"/>
              <a:t>Programming Project</a:t>
            </a:r>
          </a:p>
        </p:txBody>
      </p:sp>
      <p:sp>
        <p:nvSpPr>
          <p:cNvPr id="3" name="Subtitle 2"/>
          <p:cNvSpPr>
            <a:spLocks noGrp="1"/>
          </p:cNvSpPr>
          <p:nvPr>
            <p:ph type="subTitle" idx="1"/>
          </p:nvPr>
        </p:nvSpPr>
        <p:spPr>
          <a:xfrm>
            <a:off x="1524000" y="3656862"/>
            <a:ext cx="9144000" cy="1655762"/>
          </a:xfrm>
        </p:spPr>
        <p:txBody>
          <a:bodyPr/>
          <a:lstStyle/>
          <a:p>
            <a:r>
              <a:rPr lang="en-US" dirty="0"/>
              <a:t>[ 6.07 ] [ Today’s Date ] [ Instructor Name ]</a:t>
            </a:r>
          </a:p>
        </p:txBody>
      </p:sp>
    </p:spTree>
    <p:custDataLst>
      <p:tags r:id="rId1"/>
    </p:custDataLst>
    <p:extLst>
      <p:ext uri="{BB962C8B-B14F-4D97-AF65-F5344CB8AC3E}">
        <p14:creationId xmlns:p14="http://schemas.microsoft.com/office/powerpoint/2010/main" val="743500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[Slides reserved for Programming Project Review]</a:t>
            </a:r>
          </a:p>
        </p:txBody>
      </p:sp>
      <p:sp>
        <p:nvSpPr>
          <p:cNvPr id="3" name="Content Placeholder 2"/>
          <p:cNvSpPr>
            <a:spLocks noGrp="1"/>
          </p:cNvSpPr>
          <p:nvPr>
            <p:ph idx="1"/>
          </p:nvPr>
        </p:nvSpPr>
        <p:spPr/>
        <p:txBody>
          <a:bodyPr/>
          <a:lstStyle/>
          <a:p>
            <a:pPr marL="0" indent="0">
              <a:buNone/>
            </a:pPr>
            <a:r>
              <a:rPr lang="en-US" dirty="0"/>
              <a:t>Edit this slide deck to go over questions that your class has during the programming project days.</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2163985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Finding and Fixing Errors</a:t>
            </a:r>
          </a:p>
        </p:txBody>
      </p:sp>
      <p:sp>
        <p:nvSpPr>
          <p:cNvPr id="3" name="Subtitle 2"/>
          <p:cNvSpPr>
            <a:spLocks noGrp="1"/>
          </p:cNvSpPr>
          <p:nvPr>
            <p:ph type="subTitle" idx="1"/>
          </p:nvPr>
        </p:nvSpPr>
        <p:spPr/>
        <p:txBody>
          <a:bodyPr/>
          <a:lstStyle/>
          <a:p>
            <a:r>
              <a:rPr lang="en-US" dirty="0"/>
              <a:t>[ 6.08 ] [ Today’s Date ] [ Instructor Name ]</a:t>
            </a:r>
          </a:p>
        </p:txBody>
      </p:sp>
    </p:spTree>
    <p:custDataLst>
      <p:tags r:id="rId1"/>
    </p:custDataLst>
    <p:extLst>
      <p:ext uri="{BB962C8B-B14F-4D97-AF65-F5344CB8AC3E}">
        <p14:creationId xmlns:p14="http://schemas.microsoft.com/office/powerpoint/2010/main" val="37861212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3" name="Content Placeholder 2"/>
          <p:cNvSpPr>
            <a:spLocks noGrp="1"/>
          </p:cNvSpPr>
          <p:nvPr>
            <p:ph idx="1"/>
          </p:nvPr>
        </p:nvSpPr>
        <p:spPr>
          <a:xfrm>
            <a:off x="584200" y="1435503"/>
            <a:ext cx="11018520" cy="2573012"/>
          </a:xfrm>
        </p:spPr>
        <p:txBody>
          <a:bodyPr/>
          <a:lstStyle/>
          <a:p>
            <a:pPr marL="0" indent="0">
              <a:buNone/>
            </a:pPr>
            <a:r>
              <a:rPr lang="en-US" dirty="0"/>
              <a:t>Error check and resubmit all chapter 9 assignments.</a:t>
            </a:r>
          </a:p>
          <a:p>
            <a:endParaRPr lang="en-US" dirty="0"/>
          </a:p>
          <a:p>
            <a:pPr marL="0" indent="0">
              <a:buNone/>
            </a:pPr>
            <a:r>
              <a:rPr lang="en-US" dirty="0"/>
              <a:t>Study for the test by:</a:t>
            </a:r>
          </a:p>
          <a:p>
            <a:pPr lvl="1"/>
            <a:r>
              <a:rPr lang="en-US" dirty="0"/>
              <a:t>Reviewing all the blue, self-check pages at the end of Chapter 9.</a:t>
            </a:r>
          </a:p>
          <a:p>
            <a:pPr lvl="1"/>
            <a:r>
              <a:rPr lang="en-US" dirty="0"/>
              <a:t>Re-reading sections as needed to complete the self-check problems.</a:t>
            </a:r>
          </a:p>
          <a:p>
            <a:pPr marL="457200" lvl="1" indent="0">
              <a:buNone/>
            </a:pPr>
            <a:endParaRPr lang="en-US" dirty="0"/>
          </a:p>
        </p:txBody>
      </p:sp>
    </p:spTree>
    <p:custDataLst>
      <p:tags r:id="rId1"/>
    </p:custDataLst>
    <p:extLst>
      <p:ext uri="{BB962C8B-B14F-4D97-AF65-F5344CB8AC3E}">
        <p14:creationId xmlns:p14="http://schemas.microsoft.com/office/powerpoint/2010/main" val="3923898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CROSOFT PHILANTHROPIES TEALS" val="P0xHV7ca"/>
  <p:tag name="ARTICULATE_SLIDE_COUNT" val="10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Philanthropies TEALS">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Microsoft Philanthropies TEAL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hilanthropies TEALS" id="{F1DB31C6-F59C-41BA-8729-55C8153D258D}" vid="{B6C3B4CF-C714-46AD-9867-DF2A0300E80A}"/>
    </a:ext>
  </a:extLst>
</a:theme>
</file>

<file path=ppt/theme/theme2.xml><?xml version="1.0" encoding="utf-8"?>
<a:theme xmlns:a="http://schemas.openxmlformats.org/drawingml/2006/main" name="Black Template">
  <a:themeElements>
    <a:clrScheme name="Microsoft Philanthropies TEALS">
      <a:dk1>
        <a:srgbClr val="000000"/>
      </a:dk1>
      <a:lt1>
        <a:srgbClr val="FFFFFF"/>
      </a:lt1>
      <a:dk2>
        <a:srgbClr val="274B47"/>
      </a:dk2>
      <a:lt2>
        <a:srgbClr val="E6E6E6"/>
      </a:lt2>
      <a:accent1>
        <a:srgbClr val="008575"/>
      </a:accent1>
      <a:accent2>
        <a:srgbClr val="274B47"/>
      </a:accent2>
      <a:accent3>
        <a:srgbClr val="30E5D0"/>
      </a:accent3>
      <a:accent4>
        <a:srgbClr val="221D20"/>
      </a:accent4>
      <a:accent5>
        <a:srgbClr val="737373"/>
      </a:accent5>
      <a:accent6>
        <a:srgbClr val="274B47"/>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06.potx" id="{6293F79E-123F-431E-8ED9-ABC8E8B0846D}" vid="{9992CA35-2305-4ABE-9768-8B281BD0BC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Philanthropies TEALS</Template>
  <TotalTime>0</TotalTime>
  <Words>3797</Words>
  <Application>Microsoft Macintosh PowerPoint</Application>
  <PresentationFormat>Widescreen</PresentationFormat>
  <Paragraphs>652</Paragraphs>
  <Slides>106</Slides>
  <Notes>27</Notes>
  <HiddenSlides>11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106</vt:i4>
      </vt:variant>
    </vt:vector>
  </HeadingPairs>
  <TitlesOfParts>
    <vt:vector size="116" baseType="lpstr">
      <vt:lpstr>Arial</vt:lpstr>
      <vt:lpstr>Calibri</vt:lpstr>
      <vt:lpstr>Calibri Light</vt:lpstr>
      <vt:lpstr>Consolas</vt:lpstr>
      <vt:lpstr>Courier New</vt:lpstr>
      <vt:lpstr>Segoe UI</vt:lpstr>
      <vt:lpstr>Segoe UI Semibold</vt:lpstr>
      <vt:lpstr>Wingdings</vt:lpstr>
      <vt:lpstr>Microsoft Philanthropies TEALS</vt:lpstr>
      <vt:lpstr>Black Template</vt:lpstr>
      <vt:lpstr>Test Review &amp; Reteach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Inheritance Basics</vt:lpstr>
      <vt:lpstr>PowerPoint Presentation</vt:lpstr>
      <vt:lpstr>What do all Pokémon have in common?</vt:lpstr>
      <vt:lpstr>We need to create a superclass:</vt:lpstr>
      <vt:lpstr>Bees!</vt:lpstr>
      <vt:lpstr>Create a Bee class:</vt:lpstr>
      <vt:lpstr>Create Bee Subclasses</vt:lpstr>
      <vt:lpstr>Vehicle Class</vt:lpstr>
      <vt:lpstr>Subclasses </vt:lpstr>
      <vt:lpstr>What fields would a specialized subclass have that a superclass wouldn’t?</vt:lpstr>
      <vt:lpstr>Airplane Class</vt:lpstr>
      <vt:lpstr>PowerPoint Presentation</vt:lpstr>
      <vt:lpstr>SugarFreeDrink class:</vt:lpstr>
      <vt:lpstr>SugarFreeDrink class:</vt:lpstr>
      <vt:lpstr>SugarFreeDrink methods:</vt:lpstr>
      <vt:lpstr>Worksheet 6.1: Posters</vt:lpstr>
      <vt:lpstr>Quiz 6.1</vt:lpstr>
      <vt:lpstr>Homework</vt:lpstr>
      <vt:lpstr>Overriding Methods &amp; Accessing Inherited Code</vt:lpstr>
      <vt:lpstr>Why is it useful to inherit methods?</vt:lpstr>
      <vt:lpstr>When might we not want inherited methods?</vt:lpstr>
      <vt:lpstr>Inherited methods can be different</vt:lpstr>
      <vt:lpstr>Submarine Class</vt:lpstr>
      <vt:lpstr>HybridCar Class</vt:lpstr>
      <vt:lpstr>Overloading vs Overriding</vt:lpstr>
      <vt:lpstr>Overriding: chug</vt:lpstr>
      <vt:lpstr>Overriding: chug</vt:lpstr>
      <vt:lpstr>Overriding: chug</vt:lpstr>
      <vt:lpstr>How do we access encapsulated information?</vt:lpstr>
      <vt:lpstr>Get and Set Methods</vt:lpstr>
      <vt:lpstr>get methods:</vt:lpstr>
      <vt:lpstr>Worksheet</vt:lpstr>
      <vt:lpstr>Homework</vt:lpstr>
      <vt:lpstr>Interacting with the  Object Superclass</vt:lpstr>
      <vt:lpstr>The Object Superclass</vt:lpstr>
      <vt:lpstr>Who remembers what toString() does?</vt:lpstr>
      <vt:lpstr>Why can’t we just use  ==  to test for equality?</vt:lpstr>
      <vt:lpstr>The standard == operator:</vt:lpstr>
      <vt:lpstr>The String equals methods</vt:lpstr>
      <vt:lpstr>Overriding the equals method:</vt:lpstr>
      <vt:lpstr>Static vs Dynamic Binding</vt:lpstr>
      <vt:lpstr>Practice Problems</vt:lpstr>
      <vt:lpstr>Worksheet</vt:lpstr>
      <vt:lpstr>Homework</vt:lpstr>
      <vt:lpstr>Polymorphism</vt:lpstr>
      <vt:lpstr>Review: subclass vs. superclass</vt:lpstr>
      <vt:lpstr>Variables and Objects</vt:lpstr>
      <vt:lpstr>References </vt:lpstr>
      <vt:lpstr>Once again:</vt:lpstr>
      <vt:lpstr>Polymorphism</vt:lpstr>
      <vt:lpstr>Polymorphism</vt:lpstr>
      <vt:lpstr>Understanding Polymorphic Method Calls</vt:lpstr>
      <vt:lpstr>Step 1: Class Diagram</vt:lpstr>
      <vt:lpstr>Step 2: Finding output with a table:</vt:lpstr>
      <vt:lpstr>Step 3: Write It Up</vt:lpstr>
      <vt:lpstr>Answer:</vt:lpstr>
      <vt:lpstr>Worksheet</vt:lpstr>
      <vt:lpstr>Homework</vt:lpstr>
      <vt:lpstr>Has-a Relationships</vt:lpstr>
      <vt:lpstr>Relationship between a: Animal, Carnivore, Tiger, and Donkey</vt:lpstr>
      <vt:lpstr>Is-a relationships for:  ZooMember        ZooFacility</vt:lpstr>
      <vt:lpstr>So how would we model a zoo?  Zoo</vt:lpstr>
      <vt:lpstr>Has-a Relationships</vt:lpstr>
      <vt:lpstr>Declaring a Has-a Relationship</vt:lpstr>
      <vt:lpstr>Constructors</vt:lpstr>
      <vt:lpstr>Worksheet 6.5: Trio</vt:lpstr>
      <vt:lpstr>Homework</vt:lpstr>
      <vt:lpstr>Interfaces (Optional)</vt:lpstr>
      <vt:lpstr>Has-A Review</vt:lpstr>
      <vt:lpstr>What are some limitations to inheritance?</vt:lpstr>
      <vt:lpstr>Interfaces</vt:lpstr>
      <vt:lpstr>Interface in practice:</vt:lpstr>
      <vt:lpstr>Declaring Interfaces</vt:lpstr>
      <vt:lpstr>Implementing Interfaces</vt:lpstr>
      <vt:lpstr>Class Activity</vt:lpstr>
      <vt:lpstr>Challenge</vt:lpstr>
      <vt:lpstr>Homework</vt:lpstr>
      <vt:lpstr>Programming Project</vt:lpstr>
      <vt:lpstr>[Slides reserved for Programming Project Review]</vt:lpstr>
      <vt:lpstr>Finding and Fixing Errors</vt:lpstr>
      <vt:lpstr>Today’s plan:</vt:lpstr>
      <vt:lpstr>Homework Regrade/Resubmit</vt:lpstr>
      <vt:lpstr>Homework</vt:lpstr>
      <vt:lpstr>Review</vt:lpstr>
      <vt:lpstr>What’s on the test?</vt:lpstr>
      <vt:lpstr>Practice Test</vt:lpstr>
      <vt:lpstr>Review Topics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2020-09-03T00:07:26Z</dcterms:created>
  <dcterms:modified xsi:type="dcterms:W3CDTF">2021-04-19T01:58:28Z</dcterms:modified>
</cp:coreProperties>
</file>